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7" r:id="rId5"/>
    <p:sldId id="406" r:id="rId6"/>
    <p:sldId id="307" r:id="rId7"/>
    <p:sldId id="309" r:id="rId8"/>
    <p:sldId id="308" r:id="rId9"/>
    <p:sldId id="310" r:id="rId10"/>
    <p:sldId id="313" r:id="rId11"/>
    <p:sldId id="291" r:id="rId12"/>
    <p:sldId id="314" r:id="rId13"/>
    <p:sldId id="315" r:id="rId14"/>
    <p:sldId id="316" r:id="rId15"/>
    <p:sldId id="306" r:id="rId16"/>
    <p:sldId id="293" r:id="rId17"/>
    <p:sldId id="294" r:id="rId18"/>
    <p:sldId id="295" r:id="rId19"/>
    <p:sldId id="319" r:id="rId20"/>
    <p:sldId id="296" r:id="rId21"/>
    <p:sldId id="318" r:id="rId22"/>
    <p:sldId id="317" r:id="rId2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983D54-97F7-4B5E-A801-DE6F6E0DFBD4}">
          <p14:sldIdLst>
            <p14:sldId id="267"/>
            <p14:sldId id="406"/>
            <p14:sldId id="307"/>
            <p14:sldId id="309"/>
            <p14:sldId id="308"/>
            <p14:sldId id="310"/>
            <p14:sldId id="313"/>
            <p14:sldId id="291"/>
            <p14:sldId id="314"/>
            <p14:sldId id="315"/>
            <p14:sldId id="316"/>
            <p14:sldId id="306"/>
            <p14:sldId id="293"/>
            <p14:sldId id="294"/>
            <p14:sldId id="295"/>
            <p14:sldId id="319"/>
            <p14:sldId id="296"/>
            <p14:sldId id="318"/>
            <p14:sldId id="317"/>
          </p14:sldIdLst>
        </p14:section>
        <p14:section name="Untitled Section" id="{0037087F-A98E-4364-9AF8-582576B40B8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09CD6-7E65-C12B-6983-350C0FA5A3C8}" v="2" dt="2025-11-02T21:35:41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Wood" userId="S::vwood@parkspringprimary.co.uk::2473e2f7-ff72-4b99-8f94-7c876d9f5dc5" providerId="AD" clId="Web-{28909CD6-7E65-C12B-6983-350C0FA5A3C8}"/>
    <pc:docChg chg="modSld">
      <pc:chgData name="Victoria Wood" userId="S::vwood@parkspringprimary.co.uk::2473e2f7-ff72-4b99-8f94-7c876d9f5dc5" providerId="AD" clId="Web-{28909CD6-7E65-C12B-6983-350C0FA5A3C8}" dt="2025-11-02T21:35:41.888" v="1" actId="20577"/>
      <pc:docMkLst>
        <pc:docMk/>
      </pc:docMkLst>
      <pc:sldChg chg="modSp">
        <pc:chgData name="Victoria Wood" userId="S::vwood@parkspringprimary.co.uk::2473e2f7-ff72-4b99-8f94-7c876d9f5dc5" providerId="AD" clId="Web-{28909CD6-7E65-C12B-6983-350C0FA5A3C8}" dt="2025-11-02T21:35:41.888" v="1" actId="20577"/>
        <pc:sldMkLst>
          <pc:docMk/>
          <pc:sldMk cId="2938876314" sldId="313"/>
        </pc:sldMkLst>
        <pc:spChg chg="mod">
          <ac:chgData name="Victoria Wood" userId="S::vwood@parkspringprimary.co.uk::2473e2f7-ff72-4b99-8f94-7c876d9f5dc5" providerId="AD" clId="Web-{28909CD6-7E65-C12B-6983-350C0FA5A3C8}" dt="2025-11-02T21:35:41.888" v="1" actId="20577"/>
          <ac:spMkLst>
            <pc:docMk/>
            <pc:sldMk cId="2938876314" sldId="313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image" Target="../media/image1.gif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image" Target="../media/image1.gif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EDC7C-553A-4561-B17E-7100D38F4D08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</dgm:pt>
    <dgm:pt modelId="{649B8707-91B5-4275-AF12-0B2967FE8EEC}">
      <dgm:prSet phldrT="[Text]" custT="1"/>
      <dgm:spPr/>
      <dgm:t>
        <a:bodyPr/>
        <a:lstStyle/>
        <a:p>
          <a:r>
            <a:rPr lang="en-GB" sz="2000" b="0"/>
            <a:t>Week 1</a:t>
          </a:r>
        </a:p>
        <a:p>
          <a:r>
            <a:rPr lang="en-GB" sz="1800" b="1" u="sng"/>
            <a:t>North America – Countries</a:t>
          </a:r>
        </a:p>
        <a:p>
          <a:r>
            <a:rPr lang="en-US" sz="1400" b="1"/>
            <a:t>Locate North America on a world map and explore the landscape. To investigate and compare climates in North America. </a:t>
          </a:r>
          <a:endParaRPr lang="en-GB" sz="1800" b="1" u="sng"/>
        </a:p>
        <a:p>
          <a:r>
            <a:rPr lang="en-US" sz="1400" u="sng"/>
            <a:t>LO: To name and locate countries of North America on a world map.</a:t>
          </a:r>
          <a:endParaRPr lang="en-GB" sz="1400" b="1" u="sng"/>
        </a:p>
      </dgm:t>
    </dgm:pt>
    <dgm:pt modelId="{AFE3D774-EB50-48D3-BADB-BA65F1777EEF}" type="parTrans" cxnId="{0A11C027-131B-4BEB-9410-0EBD2EBBC90F}">
      <dgm:prSet/>
      <dgm:spPr/>
      <dgm:t>
        <a:bodyPr/>
        <a:lstStyle/>
        <a:p>
          <a:endParaRPr lang="en-GB" sz="2400" b="0"/>
        </a:p>
      </dgm:t>
    </dgm:pt>
    <dgm:pt modelId="{031ACD68-B8D7-469E-8014-68E441FEDB40}" type="sibTrans" cxnId="{0A11C027-131B-4BEB-9410-0EBD2EBBC90F}">
      <dgm:prSet/>
      <dgm:spPr/>
      <dgm:t>
        <a:bodyPr/>
        <a:lstStyle/>
        <a:p>
          <a:endParaRPr lang="en-GB" sz="2400" b="0"/>
        </a:p>
      </dgm:t>
    </dgm:pt>
    <dgm:pt modelId="{9FB29968-098F-4144-BA8C-FA482559BCA9}">
      <dgm:prSet phldrT="[Text]" custT="1"/>
      <dgm:spPr/>
      <dgm:t>
        <a:bodyPr/>
        <a:lstStyle/>
        <a:p>
          <a:r>
            <a:rPr lang="en-GB" sz="1800" b="0"/>
            <a:t>Week 2</a:t>
          </a:r>
        </a:p>
        <a:p>
          <a:r>
            <a:rPr lang="en-GB" sz="1800" b="1" u="sng"/>
            <a:t>North America – USA States</a:t>
          </a:r>
        </a:p>
        <a:p>
          <a:r>
            <a:rPr lang="en-GB" sz="1800" b="1" u="none"/>
            <a:t>Locate the states of the USA on a map.</a:t>
          </a:r>
        </a:p>
        <a:p>
          <a:r>
            <a:rPr lang="en-GB" sz="1800" b="0" u="sng"/>
            <a:t>LO: to name and locate USA states.</a:t>
          </a:r>
          <a:endParaRPr lang="en-GB" sz="1800" b="0"/>
        </a:p>
      </dgm:t>
    </dgm:pt>
    <dgm:pt modelId="{57291D29-9F0A-4DD7-8218-0733D9431F46}" type="parTrans" cxnId="{8B7310C5-B424-4A04-989D-68B113542651}">
      <dgm:prSet/>
      <dgm:spPr/>
      <dgm:t>
        <a:bodyPr/>
        <a:lstStyle/>
        <a:p>
          <a:endParaRPr lang="en-GB" sz="2400" b="0"/>
        </a:p>
      </dgm:t>
    </dgm:pt>
    <dgm:pt modelId="{AFE94213-D37E-4650-8805-DF8C3B9767D1}" type="sibTrans" cxnId="{8B7310C5-B424-4A04-989D-68B113542651}">
      <dgm:prSet/>
      <dgm:spPr/>
      <dgm:t>
        <a:bodyPr/>
        <a:lstStyle/>
        <a:p>
          <a:endParaRPr lang="en-GB" sz="2400" b="0"/>
        </a:p>
      </dgm:t>
    </dgm:pt>
    <dgm:pt modelId="{DC4C3BF1-755A-4D3D-B3A0-62AEF2D778D1}">
      <dgm:prSet phldrT="[Text]" custT="1"/>
      <dgm:spPr/>
      <dgm:t>
        <a:bodyPr/>
        <a:lstStyle/>
        <a:p>
          <a:r>
            <a:rPr lang="en-GB" sz="2000" b="1" u="none"/>
            <a:t>Week 3</a:t>
          </a:r>
        </a:p>
        <a:p>
          <a:r>
            <a:rPr lang="en-GB" sz="1800" b="1" u="sng"/>
            <a:t>New York</a:t>
          </a:r>
        </a:p>
        <a:p>
          <a:r>
            <a:rPr lang="en-GB" sz="1800" b="1" u="none"/>
            <a:t>Research information on New York</a:t>
          </a:r>
        </a:p>
        <a:p>
          <a:r>
            <a:rPr lang="en-GB" sz="1800" b="0" u="sng"/>
            <a:t>LO: to identify human and physical features and key characteristics of New York.</a:t>
          </a:r>
          <a:endParaRPr lang="en-GB" sz="1800" b="1" u="sng"/>
        </a:p>
      </dgm:t>
    </dgm:pt>
    <dgm:pt modelId="{66A3CB38-A546-40D4-986C-479E32E4B760}" type="parTrans" cxnId="{5DF7C4BD-B331-458D-9FBB-3BD7D769159F}">
      <dgm:prSet/>
      <dgm:spPr/>
      <dgm:t>
        <a:bodyPr/>
        <a:lstStyle/>
        <a:p>
          <a:endParaRPr lang="en-GB" sz="2400" b="0"/>
        </a:p>
      </dgm:t>
    </dgm:pt>
    <dgm:pt modelId="{E1EC06F8-3396-4B72-9185-371008F17801}" type="sibTrans" cxnId="{5DF7C4BD-B331-458D-9FBB-3BD7D769159F}">
      <dgm:prSet/>
      <dgm:spPr/>
      <dgm:t>
        <a:bodyPr/>
        <a:lstStyle/>
        <a:p>
          <a:endParaRPr lang="en-GB" sz="2400" b="0"/>
        </a:p>
      </dgm:t>
    </dgm:pt>
    <dgm:pt modelId="{E9DF8AF1-582B-40F9-B8D9-149BC7DFED45}">
      <dgm:prSet phldrT="[Text]" custT="1"/>
      <dgm:spPr/>
      <dgm:t>
        <a:bodyPr/>
        <a:lstStyle/>
        <a:p>
          <a:endParaRPr lang="en-GB" sz="1800" b="1" u="sng"/>
        </a:p>
        <a:p>
          <a:endParaRPr lang="en-GB" sz="1800" b="1" u="sng"/>
        </a:p>
        <a:p>
          <a:r>
            <a:rPr lang="en-GB" sz="1800" b="1" u="sng"/>
            <a:t>Week 4</a:t>
          </a:r>
        </a:p>
        <a:p>
          <a:r>
            <a:rPr lang="en-GB" sz="1800" b="1" u="sng"/>
            <a:t>Wonders of America</a:t>
          </a:r>
        </a:p>
        <a:p>
          <a:r>
            <a:rPr lang="en-US" sz="1600" b="0" u="sng"/>
            <a:t>LO: to describe the characteristics and significance of a wonder of America.</a:t>
          </a:r>
        </a:p>
        <a:p>
          <a:r>
            <a:rPr lang="en-US" sz="1600" b="0" u="sng"/>
            <a:t>LO: to identify human and physical features of the USA</a:t>
          </a:r>
          <a:endParaRPr lang="en-GB" sz="1600" b="0" u="sng"/>
        </a:p>
        <a:p>
          <a:br>
            <a:rPr lang="en-US" sz="1800" b="1"/>
          </a:br>
          <a:endParaRPr lang="en-US" sz="1800" b="1" u="sng"/>
        </a:p>
        <a:p>
          <a:endParaRPr lang="en-GB" sz="1600" b="0" u="sng"/>
        </a:p>
      </dgm:t>
    </dgm:pt>
    <dgm:pt modelId="{A2754E69-DE60-4965-8D6E-07F727049EAB}" type="parTrans" cxnId="{52815E02-38DD-40A6-B32D-486204F245D0}">
      <dgm:prSet/>
      <dgm:spPr/>
      <dgm:t>
        <a:bodyPr/>
        <a:lstStyle/>
        <a:p>
          <a:endParaRPr lang="en-GB" sz="2400" b="0"/>
        </a:p>
      </dgm:t>
    </dgm:pt>
    <dgm:pt modelId="{CA7FFC43-7A5E-4D86-B4E0-E8A7B484AA70}" type="sibTrans" cxnId="{52815E02-38DD-40A6-B32D-486204F245D0}">
      <dgm:prSet/>
      <dgm:spPr/>
      <dgm:t>
        <a:bodyPr/>
        <a:lstStyle/>
        <a:p>
          <a:endParaRPr lang="en-GB" sz="2400" b="0"/>
        </a:p>
      </dgm:t>
    </dgm:pt>
    <dgm:pt modelId="{DD28CAB9-36A6-4ECA-9250-3DCF64A32204}">
      <dgm:prSet phldrT="[Text]" custT="1"/>
      <dgm:spPr/>
      <dgm:t>
        <a:bodyPr/>
        <a:lstStyle/>
        <a:p>
          <a:r>
            <a:rPr lang="en-GB" sz="1800" b="0"/>
            <a:t>Week 5</a:t>
          </a:r>
        </a:p>
        <a:p>
          <a:r>
            <a:rPr lang="en-US" sz="1800" b="1" u="sng"/>
            <a:t>Comparing States</a:t>
          </a:r>
        </a:p>
        <a:p>
          <a:r>
            <a:rPr lang="en-US" sz="1800" b="1"/>
            <a:t>Compare the landscapes of different US states.</a:t>
          </a:r>
        </a:p>
        <a:p>
          <a:r>
            <a:rPr lang="en-US" sz="1600" b="0" u="sng"/>
            <a:t>LO: to compare similarities and difference between states in the USA.</a:t>
          </a:r>
          <a:r>
            <a:rPr lang="en-US" sz="1600"/>
            <a:t> </a:t>
          </a:r>
          <a:endParaRPr lang="en-GB" sz="1600" b="1" u="sng"/>
        </a:p>
      </dgm:t>
    </dgm:pt>
    <dgm:pt modelId="{17B063CD-41D2-4BAA-AE1D-81B8B3988A69}" type="parTrans" cxnId="{62F1C7B2-C14C-4495-9974-AA584ADFAAB8}">
      <dgm:prSet/>
      <dgm:spPr/>
      <dgm:t>
        <a:bodyPr/>
        <a:lstStyle/>
        <a:p>
          <a:endParaRPr lang="en-GB" sz="2400" b="0"/>
        </a:p>
      </dgm:t>
    </dgm:pt>
    <dgm:pt modelId="{9C3DE74F-7932-4772-BEE1-78B11A5D37DC}" type="sibTrans" cxnId="{62F1C7B2-C14C-4495-9974-AA584ADFAAB8}">
      <dgm:prSet/>
      <dgm:spPr/>
      <dgm:t>
        <a:bodyPr/>
        <a:lstStyle/>
        <a:p>
          <a:endParaRPr lang="en-GB" sz="2400" b="0"/>
        </a:p>
      </dgm:t>
    </dgm:pt>
    <dgm:pt modelId="{638C59F2-B2CD-42BD-A1F7-888DDDF22BFD}">
      <dgm:prSet phldrT="[Text]" custT="1"/>
      <dgm:spPr/>
      <dgm:t>
        <a:bodyPr/>
        <a:lstStyle/>
        <a:p>
          <a:r>
            <a:rPr lang="en-GB" sz="2400" b="0"/>
            <a:t>Week 6</a:t>
          </a:r>
        </a:p>
        <a:p>
          <a:r>
            <a:rPr lang="en-US" sz="1800" b="1" u="sng"/>
            <a:t>Comparison Study </a:t>
          </a:r>
        </a:p>
        <a:p>
          <a:r>
            <a:rPr lang="en-US" sz="1600" b="1" u="none"/>
            <a:t>Compare the UK with a Region in North America</a:t>
          </a:r>
        </a:p>
        <a:p>
          <a:r>
            <a:rPr lang="en-US" sz="1400" b="0" u="sng"/>
            <a:t>LO: to compare similarities and difference between UK and North America.</a:t>
          </a:r>
        </a:p>
      </dgm:t>
    </dgm:pt>
    <dgm:pt modelId="{E45E5994-7DFD-429A-8940-FB22226DE5FF}" type="parTrans" cxnId="{6E3C72FA-025A-4348-886E-1150077E9073}">
      <dgm:prSet/>
      <dgm:spPr/>
      <dgm:t>
        <a:bodyPr/>
        <a:lstStyle/>
        <a:p>
          <a:endParaRPr lang="en-GB" sz="2400" b="0"/>
        </a:p>
      </dgm:t>
    </dgm:pt>
    <dgm:pt modelId="{93E90B33-089B-4992-BB8C-9F0E59FE765F}" type="sibTrans" cxnId="{6E3C72FA-025A-4348-886E-1150077E9073}">
      <dgm:prSet/>
      <dgm:spPr/>
      <dgm:t>
        <a:bodyPr/>
        <a:lstStyle/>
        <a:p>
          <a:endParaRPr lang="en-GB" sz="2400" b="0"/>
        </a:p>
      </dgm:t>
    </dgm:pt>
    <dgm:pt modelId="{851EFC53-36B5-4231-B48F-4B4A7F73942D}" type="pres">
      <dgm:prSet presAssocID="{E5BEDC7C-553A-4561-B17E-7100D38F4D08}" presName="Name0" presStyleCnt="0">
        <dgm:presLayoutVars>
          <dgm:dir/>
          <dgm:resizeHandles val="exact"/>
        </dgm:presLayoutVars>
      </dgm:prSet>
      <dgm:spPr/>
    </dgm:pt>
    <dgm:pt modelId="{701780F6-F0CD-4841-8D4B-2DC25E9B30DB}" type="pres">
      <dgm:prSet presAssocID="{E5BEDC7C-553A-4561-B17E-7100D38F4D08}" presName="fgShape" presStyleLbl="fgShp" presStyleIdx="0" presStyleCnt="1" custScaleX="108696" custScaleY="130329" custLinFactNeighborY="42607"/>
      <dgm:spPr>
        <a:prstGeom prst="stripedRightArrow">
          <a:avLst/>
        </a:prstGeom>
      </dgm:spPr>
    </dgm:pt>
    <dgm:pt modelId="{E276E20A-B4CB-40B9-8241-10EA262ADB9F}" type="pres">
      <dgm:prSet presAssocID="{E5BEDC7C-553A-4561-B17E-7100D38F4D08}" presName="linComp" presStyleCnt="0"/>
      <dgm:spPr/>
    </dgm:pt>
    <dgm:pt modelId="{AF15A7E5-82D3-4D8C-9C32-D779ADEBB854}" type="pres">
      <dgm:prSet presAssocID="{649B8707-91B5-4275-AF12-0B2967FE8EEC}" presName="compNode" presStyleCnt="0"/>
      <dgm:spPr/>
    </dgm:pt>
    <dgm:pt modelId="{751446BE-CA6F-4607-921C-F78C4C573DEB}" type="pres">
      <dgm:prSet presAssocID="{649B8707-91B5-4275-AF12-0B2967FE8EEC}" presName="bkgdShape" presStyleLbl="node1" presStyleIdx="0" presStyleCnt="6"/>
      <dgm:spPr/>
    </dgm:pt>
    <dgm:pt modelId="{CE937E64-5DD3-47DF-BDF8-2B4AB86ADF74}" type="pres">
      <dgm:prSet presAssocID="{649B8707-91B5-4275-AF12-0B2967FE8EEC}" presName="nodeTx" presStyleLbl="node1" presStyleIdx="0" presStyleCnt="6">
        <dgm:presLayoutVars>
          <dgm:bulletEnabled val="1"/>
        </dgm:presLayoutVars>
      </dgm:prSet>
      <dgm:spPr/>
    </dgm:pt>
    <dgm:pt modelId="{0FD4C0F2-9F06-4B82-8D7F-43CABDE217ED}" type="pres">
      <dgm:prSet presAssocID="{649B8707-91B5-4275-AF12-0B2967FE8EEC}" presName="invisiNode" presStyleLbl="node1" presStyleIdx="0" presStyleCnt="6"/>
      <dgm:spPr/>
    </dgm:pt>
    <dgm:pt modelId="{A4AF70E2-AB9D-4BDA-B16F-E363CAA5BAEF}" type="pres">
      <dgm:prSet presAssocID="{649B8707-91B5-4275-AF12-0B2967FE8EEC}" presName="imagNode" presStyleLbl="fgImgPlace1" presStyleIdx="0" presStyleCnt="6" custScaleX="76847" custScaleY="78336" custLinFactNeighborX="-3543" custLinFactNeighborY="-213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6452CF4B-DFE5-4C39-A7BB-C4468338D55F}" type="pres">
      <dgm:prSet presAssocID="{031ACD68-B8D7-469E-8014-68E441FEDB40}" presName="sibTrans" presStyleLbl="sibTrans2D1" presStyleIdx="0" presStyleCnt="0"/>
      <dgm:spPr/>
    </dgm:pt>
    <dgm:pt modelId="{14E64854-50A1-4C81-BD1C-6EA03D9BE099}" type="pres">
      <dgm:prSet presAssocID="{9FB29968-098F-4144-BA8C-FA482559BCA9}" presName="compNode" presStyleCnt="0"/>
      <dgm:spPr/>
    </dgm:pt>
    <dgm:pt modelId="{7AF40FFA-9D7C-4DE1-A2B8-44F57B266366}" type="pres">
      <dgm:prSet presAssocID="{9FB29968-098F-4144-BA8C-FA482559BCA9}" presName="bkgdShape" presStyleLbl="node1" presStyleIdx="1" presStyleCnt="6" custLinFactNeighborY="-2799"/>
      <dgm:spPr/>
    </dgm:pt>
    <dgm:pt modelId="{6BE3D008-BE38-487E-B5A0-1765CA514D9A}" type="pres">
      <dgm:prSet presAssocID="{9FB29968-098F-4144-BA8C-FA482559BCA9}" presName="nodeTx" presStyleLbl="node1" presStyleIdx="1" presStyleCnt="6">
        <dgm:presLayoutVars>
          <dgm:bulletEnabled val="1"/>
        </dgm:presLayoutVars>
      </dgm:prSet>
      <dgm:spPr/>
    </dgm:pt>
    <dgm:pt modelId="{32627767-6E46-4133-B632-5C77BA618DC4}" type="pres">
      <dgm:prSet presAssocID="{9FB29968-098F-4144-BA8C-FA482559BCA9}" presName="invisiNode" presStyleLbl="node1" presStyleIdx="1" presStyleCnt="6"/>
      <dgm:spPr/>
    </dgm:pt>
    <dgm:pt modelId="{DB3C1541-C7B9-4C8C-BD89-11ABF3B3E594}" type="pres">
      <dgm:prSet presAssocID="{9FB29968-098F-4144-BA8C-FA482559BCA9}" presName="imagNode" presStyleLbl="fgImgPlace1" presStyleIdx="1" presStyleCnt="6" custScaleX="76847" custScaleY="78336" custLinFactNeighborX="758" custLinFactNeighborY="-213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2572BE88-3349-4214-B5AA-19671A35C921}" type="pres">
      <dgm:prSet presAssocID="{AFE94213-D37E-4650-8805-DF8C3B9767D1}" presName="sibTrans" presStyleLbl="sibTrans2D1" presStyleIdx="0" presStyleCnt="0"/>
      <dgm:spPr/>
    </dgm:pt>
    <dgm:pt modelId="{0693AB93-FCF5-4C3E-847B-2D6BECD9FCDE}" type="pres">
      <dgm:prSet presAssocID="{DC4C3BF1-755A-4D3D-B3A0-62AEF2D778D1}" presName="compNode" presStyleCnt="0"/>
      <dgm:spPr/>
    </dgm:pt>
    <dgm:pt modelId="{F2D30587-99A0-4E65-863A-610981EE6E5B}" type="pres">
      <dgm:prSet presAssocID="{DC4C3BF1-755A-4D3D-B3A0-62AEF2D778D1}" presName="bkgdShape" presStyleLbl="node1" presStyleIdx="2" presStyleCnt="6" custLinFactNeighborX="-1665" custLinFactNeighborY="0"/>
      <dgm:spPr/>
    </dgm:pt>
    <dgm:pt modelId="{0F2B018F-D615-4C0D-801D-E72E45261784}" type="pres">
      <dgm:prSet presAssocID="{DC4C3BF1-755A-4D3D-B3A0-62AEF2D778D1}" presName="nodeTx" presStyleLbl="node1" presStyleIdx="2" presStyleCnt="6">
        <dgm:presLayoutVars>
          <dgm:bulletEnabled val="1"/>
        </dgm:presLayoutVars>
      </dgm:prSet>
      <dgm:spPr/>
    </dgm:pt>
    <dgm:pt modelId="{CC929A6F-A45F-4A79-9772-AD97BDB51179}" type="pres">
      <dgm:prSet presAssocID="{DC4C3BF1-755A-4D3D-B3A0-62AEF2D778D1}" presName="invisiNode" presStyleLbl="node1" presStyleIdx="2" presStyleCnt="6"/>
      <dgm:spPr/>
    </dgm:pt>
    <dgm:pt modelId="{A0296E4B-939C-4E80-9830-79834DAC2358}" type="pres">
      <dgm:prSet presAssocID="{DC4C3BF1-755A-4D3D-B3A0-62AEF2D778D1}" presName="imagNode" presStyleLbl="fgImgPlace1" presStyleIdx="2" presStyleCnt="6" custScaleX="72024" custScaleY="85678" custLinFactNeighborX="-4412" custLinFactNeighborY="-251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B671040F-B1D4-40D1-BFF9-60B4B4C56D7E}" type="pres">
      <dgm:prSet presAssocID="{E1EC06F8-3396-4B72-9185-371008F17801}" presName="sibTrans" presStyleLbl="sibTrans2D1" presStyleIdx="0" presStyleCnt="0"/>
      <dgm:spPr/>
    </dgm:pt>
    <dgm:pt modelId="{B60CA10F-6265-4919-B60F-619E2DE152F7}" type="pres">
      <dgm:prSet presAssocID="{E9DF8AF1-582B-40F9-B8D9-149BC7DFED45}" presName="compNode" presStyleCnt="0"/>
      <dgm:spPr/>
    </dgm:pt>
    <dgm:pt modelId="{B2AE33F9-F8CB-4970-8626-04B14991A547}" type="pres">
      <dgm:prSet presAssocID="{E9DF8AF1-582B-40F9-B8D9-149BC7DFED45}" presName="bkgdShape" presStyleLbl="node1" presStyleIdx="3" presStyleCnt="6"/>
      <dgm:spPr/>
    </dgm:pt>
    <dgm:pt modelId="{F3F71AED-2C1F-4AEA-B3B5-8F9515365556}" type="pres">
      <dgm:prSet presAssocID="{E9DF8AF1-582B-40F9-B8D9-149BC7DFED45}" presName="nodeTx" presStyleLbl="node1" presStyleIdx="3" presStyleCnt="6">
        <dgm:presLayoutVars>
          <dgm:bulletEnabled val="1"/>
        </dgm:presLayoutVars>
      </dgm:prSet>
      <dgm:spPr/>
    </dgm:pt>
    <dgm:pt modelId="{0819F202-EDBC-4641-949D-C9D0BA20C90D}" type="pres">
      <dgm:prSet presAssocID="{E9DF8AF1-582B-40F9-B8D9-149BC7DFED45}" presName="invisiNode" presStyleLbl="node1" presStyleIdx="3" presStyleCnt="6"/>
      <dgm:spPr/>
    </dgm:pt>
    <dgm:pt modelId="{80354586-CA8D-4C2A-98F7-57941F30ABF5}" type="pres">
      <dgm:prSet presAssocID="{E9DF8AF1-582B-40F9-B8D9-149BC7DFED45}" presName="imagNode" presStyleLbl="fgImgPlace1" presStyleIdx="3" presStyleCnt="6" custScaleX="76847" custScaleY="78336" custLinFactNeighborY="-2538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E57112C0-4AB5-48F4-B75F-FAF68929D7A1}" type="pres">
      <dgm:prSet presAssocID="{CA7FFC43-7A5E-4D86-B4E0-E8A7B484AA70}" presName="sibTrans" presStyleLbl="sibTrans2D1" presStyleIdx="0" presStyleCnt="0"/>
      <dgm:spPr/>
    </dgm:pt>
    <dgm:pt modelId="{9E9E6D2E-C589-4634-8263-FF4D6A8076C1}" type="pres">
      <dgm:prSet presAssocID="{DD28CAB9-36A6-4ECA-9250-3DCF64A32204}" presName="compNode" presStyleCnt="0"/>
      <dgm:spPr/>
    </dgm:pt>
    <dgm:pt modelId="{BC7A1F36-3218-4998-A1A0-5946B13C7BD7}" type="pres">
      <dgm:prSet presAssocID="{DD28CAB9-36A6-4ECA-9250-3DCF64A32204}" presName="bkgdShape" presStyleLbl="node1" presStyleIdx="4" presStyleCnt="6"/>
      <dgm:spPr/>
    </dgm:pt>
    <dgm:pt modelId="{5FA0BB95-2334-4693-B0FF-FBFC53798596}" type="pres">
      <dgm:prSet presAssocID="{DD28CAB9-36A6-4ECA-9250-3DCF64A32204}" presName="nodeTx" presStyleLbl="node1" presStyleIdx="4" presStyleCnt="6">
        <dgm:presLayoutVars>
          <dgm:bulletEnabled val="1"/>
        </dgm:presLayoutVars>
      </dgm:prSet>
      <dgm:spPr/>
    </dgm:pt>
    <dgm:pt modelId="{E6899F62-A298-42F5-8D2D-1D3386171CCB}" type="pres">
      <dgm:prSet presAssocID="{DD28CAB9-36A6-4ECA-9250-3DCF64A32204}" presName="invisiNode" presStyleLbl="node1" presStyleIdx="4" presStyleCnt="6"/>
      <dgm:spPr/>
    </dgm:pt>
    <dgm:pt modelId="{C6D7D6F5-0C66-4964-A3CD-2162C8E1D1D6}" type="pres">
      <dgm:prSet presAssocID="{DD28CAB9-36A6-4ECA-9250-3DCF64A32204}" presName="imagNode" presStyleLbl="fgImgPlace1" presStyleIdx="4" presStyleCnt="6" custScaleX="76847" custScaleY="78336" custLinFactNeighborY="-2538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37DCD2B4-E887-433F-869B-8F30836D08A9}" type="pres">
      <dgm:prSet presAssocID="{9C3DE74F-7932-4772-BEE1-78B11A5D37DC}" presName="sibTrans" presStyleLbl="sibTrans2D1" presStyleIdx="0" presStyleCnt="0"/>
      <dgm:spPr/>
    </dgm:pt>
    <dgm:pt modelId="{A2085EAA-3985-4E63-857E-0757EA3EE71B}" type="pres">
      <dgm:prSet presAssocID="{638C59F2-B2CD-42BD-A1F7-888DDDF22BFD}" presName="compNode" presStyleCnt="0"/>
      <dgm:spPr/>
    </dgm:pt>
    <dgm:pt modelId="{9A49E425-7DCB-45FD-9E05-FB34CFDBBE3E}" type="pres">
      <dgm:prSet presAssocID="{638C59F2-B2CD-42BD-A1F7-888DDDF22BFD}" presName="bkgdShape" presStyleLbl="node1" presStyleIdx="5" presStyleCnt="6" custLinFactNeighborX="1569"/>
      <dgm:spPr/>
    </dgm:pt>
    <dgm:pt modelId="{5A3D7BC3-7663-455C-B012-480DC4AB2C44}" type="pres">
      <dgm:prSet presAssocID="{638C59F2-B2CD-42BD-A1F7-888DDDF22BFD}" presName="nodeTx" presStyleLbl="node1" presStyleIdx="5" presStyleCnt="6">
        <dgm:presLayoutVars>
          <dgm:bulletEnabled val="1"/>
        </dgm:presLayoutVars>
      </dgm:prSet>
      <dgm:spPr/>
    </dgm:pt>
    <dgm:pt modelId="{268BDB85-E2FA-4C95-BBD1-87FFC2C62F64}" type="pres">
      <dgm:prSet presAssocID="{638C59F2-B2CD-42BD-A1F7-888DDDF22BFD}" presName="invisiNode" presStyleLbl="node1" presStyleIdx="5" presStyleCnt="6"/>
      <dgm:spPr/>
    </dgm:pt>
    <dgm:pt modelId="{E84DC1F5-2AC2-4AFA-878D-296045707E9C}" type="pres">
      <dgm:prSet presAssocID="{638C59F2-B2CD-42BD-A1F7-888DDDF22BFD}" presName="imagNode" presStyleLbl="fgImgPlace1" presStyleIdx="5" presStyleCnt="6" custScaleX="76847" custScaleY="78336" custLinFactNeighborY="-2538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52815E02-38DD-40A6-B32D-486204F245D0}" srcId="{E5BEDC7C-553A-4561-B17E-7100D38F4D08}" destId="{E9DF8AF1-582B-40F9-B8D9-149BC7DFED45}" srcOrd="3" destOrd="0" parTransId="{A2754E69-DE60-4965-8D6E-07F727049EAB}" sibTransId="{CA7FFC43-7A5E-4D86-B4E0-E8A7B484AA70}"/>
    <dgm:cxn modelId="{55BC520D-91F6-4505-89F2-8B94AE886D17}" type="presOf" srcId="{DC4C3BF1-755A-4D3D-B3A0-62AEF2D778D1}" destId="{F2D30587-99A0-4E65-863A-610981EE6E5B}" srcOrd="0" destOrd="0" presId="urn:microsoft.com/office/officeart/2005/8/layout/hList7"/>
    <dgm:cxn modelId="{08E7F10F-513F-4433-A859-D7891D4FF060}" type="presOf" srcId="{638C59F2-B2CD-42BD-A1F7-888DDDF22BFD}" destId="{5A3D7BC3-7663-455C-B012-480DC4AB2C44}" srcOrd="1" destOrd="0" presId="urn:microsoft.com/office/officeart/2005/8/layout/hList7"/>
    <dgm:cxn modelId="{0A11C027-131B-4BEB-9410-0EBD2EBBC90F}" srcId="{E5BEDC7C-553A-4561-B17E-7100D38F4D08}" destId="{649B8707-91B5-4275-AF12-0B2967FE8EEC}" srcOrd="0" destOrd="0" parTransId="{AFE3D774-EB50-48D3-BADB-BA65F1777EEF}" sibTransId="{031ACD68-B8D7-469E-8014-68E441FEDB40}"/>
    <dgm:cxn modelId="{2E24F94C-4E28-4D52-B230-C6DDA9D6FA8E}" type="presOf" srcId="{9FB29968-098F-4144-BA8C-FA482559BCA9}" destId="{6BE3D008-BE38-487E-B5A0-1765CA514D9A}" srcOrd="1" destOrd="0" presId="urn:microsoft.com/office/officeart/2005/8/layout/hList7"/>
    <dgm:cxn modelId="{62C14783-70AE-4CD1-8207-FE86589ACD83}" type="presOf" srcId="{E9DF8AF1-582B-40F9-B8D9-149BC7DFED45}" destId="{B2AE33F9-F8CB-4970-8626-04B14991A547}" srcOrd="0" destOrd="0" presId="urn:microsoft.com/office/officeart/2005/8/layout/hList7"/>
    <dgm:cxn modelId="{7A96C995-B1AB-498B-9CC2-0A202DCCDAD3}" type="presOf" srcId="{E5BEDC7C-553A-4561-B17E-7100D38F4D08}" destId="{851EFC53-36B5-4231-B48F-4B4A7F73942D}" srcOrd="0" destOrd="0" presId="urn:microsoft.com/office/officeart/2005/8/layout/hList7"/>
    <dgm:cxn modelId="{58C9A19B-063E-40C2-8FB8-5FCCFB2F5618}" type="presOf" srcId="{DC4C3BF1-755A-4D3D-B3A0-62AEF2D778D1}" destId="{0F2B018F-D615-4C0D-801D-E72E45261784}" srcOrd="1" destOrd="0" presId="urn:microsoft.com/office/officeart/2005/8/layout/hList7"/>
    <dgm:cxn modelId="{E472159E-8035-43F0-BB65-EEDDBCDE9475}" type="presOf" srcId="{649B8707-91B5-4275-AF12-0B2967FE8EEC}" destId="{CE937E64-5DD3-47DF-BDF8-2B4AB86ADF74}" srcOrd="1" destOrd="0" presId="urn:microsoft.com/office/officeart/2005/8/layout/hList7"/>
    <dgm:cxn modelId="{DA1C5B9F-8EF1-4DD0-8B0F-35D98D89F699}" type="presOf" srcId="{9C3DE74F-7932-4772-BEE1-78B11A5D37DC}" destId="{37DCD2B4-E887-433F-869B-8F30836D08A9}" srcOrd="0" destOrd="0" presId="urn:microsoft.com/office/officeart/2005/8/layout/hList7"/>
    <dgm:cxn modelId="{A19E8CA8-7A74-4ADB-979B-FA43EFF7C6D8}" type="presOf" srcId="{649B8707-91B5-4275-AF12-0B2967FE8EEC}" destId="{751446BE-CA6F-4607-921C-F78C4C573DEB}" srcOrd="0" destOrd="0" presId="urn:microsoft.com/office/officeart/2005/8/layout/hList7"/>
    <dgm:cxn modelId="{BD33DDAB-CED6-44B3-B5FE-6A6BE3EBB3C7}" type="presOf" srcId="{9FB29968-098F-4144-BA8C-FA482559BCA9}" destId="{7AF40FFA-9D7C-4DE1-A2B8-44F57B266366}" srcOrd="0" destOrd="0" presId="urn:microsoft.com/office/officeart/2005/8/layout/hList7"/>
    <dgm:cxn modelId="{62F1C7B2-C14C-4495-9974-AA584ADFAAB8}" srcId="{E5BEDC7C-553A-4561-B17E-7100D38F4D08}" destId="{DD28CAB9-36A6-4ECA-9250-3DCF64A32204}" srcOrd="4" destOrd="0" parTransId="{17B063CD-41D2-4BAA-AE1D-81B8B3988A69}" sibTransId="{9C3DE74F-7932-4772-BEE1-78B11A5D37DC}"/>
    <dgm:cxn modelId="{602FB5BC-FA15-473C-91DF-C4057F59111B}" type="presOf" srcId="{AFE94213-D37E-4650-8805-DF8C3B9767D1}" destId="{2572BE88-3349-4214-B5AA-19671A35C921}" srcOrd="0" destOrd="0" presId="urn:microsoft.com/office/officeart/2005/8/layout/hList7"/>
    <dgm:cxn modelId="{5DF7C4BD-B331-458D-9FBB-3BD7D769159F}" srcId="{E5BEDC7C-553A-4561-B17E-7100D38F4D08}" destId="{DC4C3BF1-755A-4D3D-B3A0-62AEF2D778D1}" srcOrd="2" destOrd="0" parTransId="{66A3CB38-A546-40D4-986C-479E32E4B760}" sibTransId="{E1EC06F8-3396-4B72-9185-371008F17801}"/>
    <dgm:cxn modelId="{8B7310C5-B424-4A04-989D-68B113542651}" srcId="{E5BEDC7C-553A-4561-B17E-7100D38F4D08}" destId="{9FB29968-098F-4144-BA8C-FA482559BCA9}" srcOrd="1" destOrd="0" parTransId="{57291D29-9F0A-4DD7-8218-0733D9431F46}" sibTransId="{AFE94213-D37E-4650-8805-DF8C3B9767D1}"/>
    <dgm:cxn modelId="{A5F000C7-283B-4531-8700-9397E7261F52}" type="presOf" srcId="{DD28CAB9-36A6-4ECA-9250-3DCF64A32204}" destId="{5FA0BB95-2334-4693-B0FF-FBFC53798596}" srcOrd="1" destOrd="0" presId="urn:microsoft.com/office/officeart/2005/8/layout/hList7"/>
    <dgm:cxn modelId="{25D57ACC-8A59-441F-A715-4CB711542EFE}" type="presOf" srcId="{E1EC06F8-3396-4B72-9185-371008F17801}" destId="{B671040F-B1D4-40D1-BFF9-60B4B4C56D7E}" srcOrd="0" destOrd="0" presId="urn:microsoft.com/office/officeart/2005/8/layout/hList7"/>
    <dgm:cxn modelId="{BDB33ECF-00A2-4E1E-B117-B571C1ED892D}" type="presOf" srcId="{CA7FFC43-7A5E-4D86-B4E0-E8A7B484AA70}" destId="{E57112C0-4AB5-48F4-B75F-FAF68929D7A1}" srcOrd="0" destOrd="0" presId="urn:microsoft.com/office/officeart/2005/8/layout/hList7"/>
    <dgm:cxn modelId="{FB4E14DA-0F18-4DAC-99DE-BF62A3733683}" type="presOf" srcId="{DD28CAB9-36A6-4ECA-9250-3DCF64A32204}" destId="{BC7A1F36-3218-4998-A1A0-5946B13C7BD7}" srcOrd="0" destOrd="0" presId="urn:microsoft.com/office/officeart/2005/8/layout/hList7"/>
    <dgm:cxn modelId="{B75BD8E2-D34E-4C77-AED3-3458BFE705A6}" type="presOf" srcId="{031ACD68-B8D7-469E-8014-68E441FEDB40}" destId="{6452CF4B-DFE5-4C39-A7BB-C4468338D55F}" srcOrd="0" destOrd="0" presId="urn:microsoft.com/office/officeart/2005/8/layout/hList7"/>
    <dgm:cxn modelId="{62F232EB-4A3A-4B60-A48D-0FA3563BDDA5}" type="presOf" srcId="{E9DF8AF1-582B-40F9-B8D9-149BC7DFED45}" destId="{F3F71AED-2C1F-4AEA-B3B5-8F9515365556}" srcOrd="1" destOrd="0" presId="urn:microsoft.com/office/officeart/2005/8/layout/hList7"/>
    <dgm:cxn modelId="{328B32F3-1448-450B-AF11-290932C68C48}" type="presOf" srcId="{638C59F2-B2CD-42BD-A1F7-888DDDF22BFD}" destId="{9A49E425-7DCB-45FD-9E05-FB34CFDBBE3E}" srcOrd="0" destOrd="0" presId="urn:microsoft.com/office/officeart/2005/8/layout/hList7"/>
    <dgm:cxn modelId="{6E3C72FA-025A-4348-886E-1150077E9073}" srcId="{E5BEDC7C-553A-4561-B17E-7100D38F4D08}" destId="{638C59F2-B2CD-42BD-A1F7-888DDDF22BFD}" srcOrd="5" destOrd="0" parTransId="{E45E5994-7DFD-429A-8940-FB22226DE5FF}" sibTransId="{93E90B33-089B-4992-BB8C-9F0E59FE765F}"/>
    <dgm:cxn modelId="{8812D564-54AE-4D8E-B453-9820482BFA7A}" type="presParOf" srcId="{851EFC53-36B5-4231-B48F-4B4A7F73942D}" destId="{701780F6-F0CD-4841-8D4B-2DC25E9B30DB}" srcOrd="0" destOrd="0" presId="urn:microsoft.com/office/officeart/2005/8/layout/hList7"/>
    <dgm:cxn modelId="{64BC4FF7-A6A5-451B-89C4-14980D9E946C}" type="presParOf" srcId="{851EFC53-36B5-4231-B48F-4B4A7F73942D}" destId="{E276E20A-B4CB-40B9-8241-10EA262ADB9F}" srcOrd="1" destOrd="0" presId="urn:microsoft.com/office/officeart/2005/8/layout/hList7"/>
    <dgm:cxn modelId="{9247C239-3B4A-4E2D-AE78-C04418CA6888}" type="presParOf" srcId="{E276E20A-B4CB-40B9-8241-10EA262ADB9F}" destId="{AF15A7E5-82D3-4D8C-9C32-D779ADEBB854}" srcOrd="0" destOrd="0" presId="urn:microsoft.com/office/officeart/2005/8/layout/hList7"/>
    <dgm:cxn modelId="{8905709D-CB1E-49E3-AAA7-0C513D537326}" type="presParOf" srcId="{AF15A7E5-82D3-4D8C-9C32-D779ADEBB854}" destId="{751446BE-CA6F-4607-921C-F78C4C573DEB}" srcOrd="0" destOrd="0" presId="urn:microsoft.com/office/officeart/2005/8/layout/hList7"/>
    <dgm:cxn modelId="{2DD02317-E4F7-4E5D-A8BF-18D84D4F4C9D}" type="presParOf" srcId="{AF15A7E5-82D3-4D8C-9C32-D779ADEBB854}" destId="{CE937E64-5DD3-47DF-BDF8-2B4AB86ADF74}" srcOrd="1" destOrd="0" presId="urn:microsoft.com/office/officeart/2005/8/layout/hList7"/>
    <dgm:cxn modelId="{2FAFD563-33BE-4369-BFD9-54F50D94FF9D}" type="presParOf" srcId="{AF15A7E5-82D3-4D8C-9C32-D779ADEBB854}" destId="{0FD4C0F2-9F06-4B82-8D7F-43CABDE217ED}" srcOrd="2" destOrd="0" presId="urn:microsoft.com/office/officeart/2005/8/layout/hList7"/>
    <dgm:cxn modelId="{C288AEED-C7D4-4209-97C6-8D582433D574}" type="presParOf" srcId="{AF15A7E5-82D3-4D8C-9C32-D779ADEBB854}" destId="{A4AF70E2-AB9D-4BDA-B16F-E363CAA5BAEF}" srcOrd="3" destOrd="0" presId="urn:microsoft.com/office/officeart/2005/8/layout/hList7"/>
    <dgm:cxn modelId="{9A52CB39-7D18-421F-8EB5-BBD1B43B3E39}" type="presParOf" srcId="{E276E20A-B4CB-40B9-8241-10EA262ADB9F}" destId="{6452CF4B-DFE5-4C39-A7BB-C4468338D55F}" srcOrd="1" destOrd="0" presId="urn:microsoft.com/office/officeart/2005/8/layout/hList7"/>
    <dgm:cxn modelId="{DA86A0A5-155B-444D-BDAB-B531325EE3B5}" type="presParOf" srcId="{E276E20A-B4CB-40B9-8241-10EA262ADB9F}" destId="{14E64854-50A1-4C81-BD1C-6EA03D9BE099}" srcOrd="2" destOrd="0" presId="urn:microsoft.com/office/officeart/2005/8/layout/hList7"/>
    <dgm:cxn modelId="{31A2FB3A-C0EE-47B2-902C-7C1E9DCD0BD6}" type="presParOf" srcId="{14E64854-50A1-4C81-BD1C-6EA03D9BE099}" destId="{7AF40FFA-9D7C-4DE1-A2B8-44F57B266366}" srcOrd="0" destOrd="0" presId="urn:microsoft.com/office/officeart/2005/8/layout/hList7"/>
    <dgm:cxn modelId="{C561A1A3-8862-491D-B9A7-977123C451A6}" type="presParOf" srcId="{14E64854-50A1-4C81-BD1C-6EA03D9BE099}" destId="{6BE3D008-BE38-487E-B5A0-1765CA514D9A}" srcOrd="1" destOrd="0" presId="urn:microsoft.com/office/officeart/2005/8/layout/hList7"/>
    <dgm:cxn modelId="{194ECCD0-1A24-45F5-B406-AD678449BF26}" type="presParOf" srcId="{14E64854-50A1-4C81-BD1C-6EA03D9BE099}" destId="{32627767-6E46-4133-B632-5C77BA618DC4}" srcOrd="2" destOrd="0" presId="urn:microsoft.com/office/officeart/2005/8/layout/hList7"/>
    <dgm:cxn modelId="{F85498BA-062E-4CA4-9302-E7F26496A03D}" type="presParOf" srcId="{14E64854-50A1-4C81-BD1C-6EA03D9BE099}" destId="{DB3C1541-C7B9-4C8C-BD89-11ABF3B3E594}" srcOrd="3" destOrd="0" presId="urn:microsoft.com/office/officeart/2005/8/layout/hList7"/>
    <dgm:cxn modelId="{FB6E7526-007D-4C87-93E5-59DFB0DF82F5}" type="presParOf" srcId="{E276E20A-B4CB-40B9-8241-10EA262ADB9F}" destId="{2572BE88-3349-4214-B5AA-19671A35C921}" srcOrd="3" destOrd="0" presId="urn:microsoft.com/office/officeart/2005/8/layout/hList7"/>
    <dgm:cxn modelId="{382D5380-8651-4D12-87C5-D485C8225714}" type="presParOf" srcId="{E276E20A-B4CB-40B9-8241-10EA262ADB9F}" destId="{0693AB93-FCF5-4C3E-847B-2D6BECD9FCDE}" srcOrd="4" destOrd="0" presId="urn:microsoft.com/office/officeart/2005/8/layout/hList7"/>
    <dgm:cxn modelId="{FA098A6A-8D66-45F5-B2E7-9FBC78508B7B}" type="presParOf" srcId="{0693AB93-FCF5-4C3E-847B-2D6BECD9FCDE}" destId="{F2D30587-99A0-4E65-863A-610981EE6E5B}" srcOrd="0" destOrd="0" presId="urn:microsoft.com/office/officeart/2005/8/layout/hList7"/>
    <dgm:cxn modelId="{BFAE1384-E574-43D9-8CC3-D4394EDDCBAA}" type="presParOf" srcId="{0693AB93-FCF5-4C3E-847B-2D6BECD9FCDE}" destId="{0F2B018F-D615-4C0D-801D-E72E45261784}" srcOrd="1" destOrd="0" presId="urn:microsoft.com/office/officeart/2005/8/layout/hList7"/>
    <dgm:cxn modelId="{38AF779D-795A-4E7A-AFE8-73784D90417C}" type="presParOf" srcId="{0693AB93-FCF5-4C3E-847B-2D6BECD9FCDE}" destId="{CC929A6F-A45F-4A79-9772-AD97BDB51179}" srcOrd="2" destOrd="0" presId="urn:microsoft.com/office/officeart/2005/8/layout/hList7"/>
    <dgm:cxn modelId="{022BEFB9-CED1-489E-BB04-5A725CD85ACA}" type="presParOf" srcId="{0693AB93-FCF5-4C3E-847B-2D6BECD9FCDE}" destId="{A0296E4B-939C-4E80-9830-79834DAC2358}" srcOrd="3" destOrd="0" presId="urn:microsoft.com/office/officeart/2005/8/layout/hList7"/>
    <dgm:cxn modelId="{DC05E8C0-3BCC-4B24-A96D-69FE4DDB7191}" type="presParOf" srcId="{E276E20A-B4CB-40B9-8241-10EA262ADB9F}" destId="{B671040F-B1D4-40D1-BFF9-60B4B4C56D7E}" srcOrd="5" destOrd="0" presId="urn:microsoft.com/office/officeart/2005/8/layout/hList7"/>
    <dgm:cxn modelId="{72B5226B-966B-41DA-82BE-6CE05542CC7F}" type="presParOf" srcId="{E276E20A-B4CB-40B9-8241-10EA262ADB9F}" destId="{B60CA10F-6265-4919-B60F-619E2DE152F7}" srcOrd="6" destOrd="0" presId="urn:microsoft.com/office/officeart/2005/8/layout/hList7"/>
    <dgm:cxn modelId="{1FD8C5D2-9230-439B-B9F4-991DF859BBE9}" type="presParOf" srcId="{B60CA10F-6265-4919-B60F-619E2DE152F7}" destId="{B2AE33F9-F8CB-4970-8626-04B14991A547}" srcOrd="0" destOrd="0" presId="urn:microsoft.com/office/officeart/2005/8/layout/hList7"/>
    <dgm:cxn modelId="{7BEEF041-7D3F-4904-ADBF-DA9E206904A6}" type="presParOf" srcId="{B60CA10F-6265-4919-B60F-619E2DE152F7}" destId="{F3F71AED-2C1F-4AEA-B3B5-8F9515365556}" srcOrd="1" destOrd="0" presId="urn:microsoft.com/office/officeart/2005/8/layout/hList7"/>
    <dgm:cxn modelId="{0CD19832-573C-4074-A941-6FB466CAC605}" type="presParOf" srcId="{B60CA10F-6265-4919-B60F-619E2DE152F7}" destId="{0819F202-EDBC-4641-949D-C9D0BA20C90D}" srcOrd="2" destOrd="0" presId="urn:microsoft.com/office/officeart/2005/8/layout/hList7"/>
    <dgm:cxn modelId="{AFB45941-AE33-469A-A4EB-3FF3BE744BB6}" type="presParOf" srcId="{B60CA10F-6265-4919-B60F-619E2DE152F7}" destId="{80354586-CA8D-4C2A-98F7-57941F30ABF5}" srcOrd="3" destOrd="0" presId="urn:microsoft.com/office/officeart/2005/8/layout/hList7"/>
    <dgm:cxn modelId="{ACA0A6E6-7884-4733-8171-AE07193ADC07}" type="presParOf" srcId="{E276E20A-B4CB-40B9-8241-10EA262ADB9F}" destId="{E57112C0-4AB5-48F4-B75F-FAF68929D7A1}" srcOrd="7" destOrd="0" presId="urn:microsoft.com/office/officeart/2005/8/layout/hList7"/>
    <dgm:cxn modelId="{AB68ECBC-DA47-4FCE-845C-4D3F161BA4FD}" type="presParOf" srcId="{E276E20A-B4CB-40B9-8241-10EA262ADB9F}" destId="{9E9E6D2E-C589-4634-8263-FF4D6A8076C1}" srcOrd="8" destOrd="0" presId="urn:microsoft.com/office/officeart/2005/8/layout/hList7"/>
    <dgm:cxn modelId="{CD2F2B12-6E20-4C74-9335-223906FEBA8D}" type="presParOf" srcId="{9E9E6D2E-C589-4634-8263-FF4D6A8076C1}" destId="{BC7A1F36-3218-4998-A1A0-5946B13C7BD7}" srcOrd="0" destOrd="0" presId="urn:microsoft.com/office/officeart/2005/8/layout/hList7"/>
    <dgm:cxn modelId="{D7658A06-77AB-4678-984B-B513F0F6D2AE}" type="presParOf" srcId="{9E9E6D2E-C589-4634-8263-FF4D6A8076C1}" destId="{5FA0BB95-2334-4693-B0FF-FBFC53798596}" srcOrd="1" destOrd="0" presId="urn:microsoft.com/office/officeart/2005/8/layout/hList7"/>
    <dgm:cxn modelId="{A033F1C1-E92A-46F2-AF7A-66C13A9CF57F}" type="presParOf" srcId="{9E9E6D2E-C589-4634-8263-FF4D6A8076C1}" destId="{E6899F62-A298-42F5-8D2D-1D3386171CCB}" srcOrd="2" destOrd="0" presId="urn:microsoft.com/office/officeart/2005/8/layout/hList7"/>
    <dgm:cxn modelId="{B3B773CF-281D-4400-AC40-EED52A1284BA}" type="presParOf" srcId="{9E9E6D2E-C589-4634-8263-FF4D6A8076C1}" destId="{C6D7D6F5-0C66-4964-A3CD-2162C8E1D1D6}" srcOrd="3" destOrd="0" presId="urn:microsoft.com/office/officeart/2005/8/layout/hList7"/>
    <dgm:cxn modelId="{7D5B2DBE-10C4-4D06-B146-7EE76BF42753}" type="presParOf" srcId="{E276E20A-B4CB-40B9-8241-10EA262ADB9F}" destId="{37DCD2B4-E887-433F-869B-8F30836D08A9}" srcOrd="9" destOrd="0" presId="urn:microsoft.com/office/officeart/2005/8/layout/hList7"/>
    <dgm:cxn modelId="{99596E25-A428-41B8-A7BC-61EA4F93C3FB}" type="presParOf" srcId="{E276E20A-B4CB-40B9-8241-10EA262ADB9F}" destId="{A2085EAA-3985-4E63-857E-0757EA3EE71B}" srcOrd="10" destOrd="0" presId="urn:microsoft.com/office/officeart/2005/8/layout/hList7"/>
    <dgm:cxn modelId="{C6247E0B-CD8B-44DA-9B76-2F2FC66B71D5}" type="presParOf" srcId="{A2085EAA-3985-4E63-857E-0757EA3EE71B}" destId="{9A49E425-7DCB-45FD-9E05-FB34CFDBBE3E}" srcOrd="0" destOrd="0" presId="urn:microsoft.com/office/officeart/2005/8/layout/hList7"/>
    <dgm:cxn modelId="{47F3981A-2AEB-4C3C-B94E-C9E6EC793BF4}" type="presParOf" srcId="{A2085EAA-3985-4E63-857E-0757EA3EE71B}" destId="{5A3D7BC3-7663-455C-B012-480DC4AB2C44}" srcOrd="1" destOrd="0" presId="urn:microsoft.com/office/officeart/2005/8/layout/hList7"/>
    <dgm:cxn modelId="{B7B1DEF6-0FAC-44E5-9CC1-FBF8ABE58049}" type="presParOf" srcId="{A2085EAA-3985-4E63-857E-0757EA3EE71B}" destId="{268BDB85-E2FA-4C95-BBD1-87FFC2C62F64}" srcOrd="2" destOrd="0" presId="urn:microsoft.com/office/officeart/2005/8/layout/hList7"/>
    <dgm:cxn modelId="{C547EDB0-23A9-455D-94FE-CA32158929A5}" type="presParOf" srcId="{A2085EAA-3985-4E63-857E-0757EA3EE71B}" destId="{E84DC1F5-2AC2-4AFA-878D-296045707E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446BE-CA6F-4607-921C-F78C4C573DEB}">
      <dsp:nvSpPr>
        <dsp:cNvPr id="0" name=""/>
        <dsp:cNvSpPr/>
      </dsp:nvSpPr>
      <dsp:spPr>
        <a:xfrm>
          <a:off x="148" y="0"/>
          <a:ext cx="1974130" cy="6057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Week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sng" kern="1200"/>
            <a:t>North America – Countries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Locate North America on a world map and explore the landscape. To investigate and compare climates in North America. </a:t>
          </a:r>
          <a:endParaRPr lang="en-GB" sz="1800" b="1" u="sng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/>
            <a:t>LO: To name and locate countries of North America on a world map.</a:t>
          </a:r>
          <a:endParaRPr lang="en-GB" sz="1400" b="1" u="sng" kern="1200"/>
        </a:p>
      </dsp:txBody>
      <dsp:txXfrm>
        <a:off x="148" y="2423159"/>
        <a:ext cx="1974130" cy="2423159"/>
      </dsp:txXfrm>
    </dsp:sp>
    <dsp:sp modelId="{A4AF70E2-AB9D-4BDA-B16F-E363CAA5BAEF}">
      <dsp:nvSpPr>
        <dsp:cNvPr id="0" name=""/>
        <dsp:cNvSpPr/>
      </dsp:nvSpPr>
      <dsp:spPr>
        <a:xfrm>
          <a:off x="208448" y="150832"/>
          <a:ext cx="1426036" cy="15802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40FFA-9D7C-4DE1-A2B8-44F57B266366}">
      <dsp:nvSpPr>
        <dsp:cNvPr id="0" name=""/>
        <dsp:cNvSpPr/>
      </dsp:nvSpPr>
      <dsp:spPr>
        <a:xfrm>
          <a:off x="2033502" y="0"/>
          <a:ext cx="1974130" cy="6057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/>
            <a:t>Week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sng" kern="1200"/>
            <a:t>North America – USA States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none" kern="1200"/>
            <a:t>Locate the states of the USA on a map.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u="sng" kern="1200"/>
            <a:t>LO: to name and locate USA states.</a:t>
          </a:r>
          <a:endParaRPr lang="en-GB" sz="1800" b="0" kern="1200"/>
        </a:p>
      </dsp:txBody>
      <dsp:txXfrm>
        <a:off x="2033502" y="2423159"/>
        <a:ext cx="1974130" cy="2423159"/>
      </dsp:txXfrm>
    </dsp:sp>
    <dsp:sp modelId="{DB3C1541-C7B9-4C8C-BD89-11ABF3B3E594}">
      <dsp:nvSpPr>
        <dsp:cNvPr id="0" name=""/>
        <dsp:cNvSpPr/>
      </dsp:nvSpPr>
      <dsp:spPr>
        <a:xfrm>
          <a:off x="2321615" y="150832"/>
          <a:ext cx="1426036" cy="15802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30587-99A0-4E65-863A-610981EE6E5B}">
      <dsp:nvSpPr>
        <dsp:cNvPr id="0" name=""/>
        <dsp:cNvSpPr/>
      </dsp:nvSpPr>
      <dsp:spPr>
        <a:xfrm>
          <a:off x="4033988" y="0"/>
          <a:ext cx="1974130" cy="6057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none" kern="1200"/>
            <a:t>Week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sng" kern="1200"/>
            <a:t>New York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none" kern="1200"/>
            <a:t>Research information on New York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u="sng" kern="1200"/>
            <a:t>LO: to identify human and physical features and key characteristics of New York.</a:t>
          </a:r>
          <a:endParaRPr lang="en-GB" sz="1800" b="1" u="sng" kern="1200"/>
        </a:p>
      </dsp:txBody>
      <dsp:txXfrm>
        <a:off x="4033988" y="2423159"/>
        <a:ext cx="1974130" cy="2423159"/>
      </dsp:txXfrm>
    </dsp:sp>
    <dsp:sp modelId="{A0296E4B-939C-4E80-9830-79834DAC2358}">
      <dsp:nvSpPr>
        <dsp:cNvPr id="0" name=""/>
        <dsp:cNvSpPr/>
      </dsp:nvSpPr>
      <dsp:spPr>
        <a:xfrm>
          <a:off x="4303781" y="524"/>
          <a:ext cx="1336536" cy="17283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E33F9-F8CB-4970-8626-04B14991A547}">
      <dsp:nvSpPr>
        <dsp:cNvPr id="0" name=""/>
        <dsp:cNvSpPr/>
      </dsp:nvSpPr>
      <dsp:spPr>
        <a:xfrm>
          <a:off x="6100211" y="0"/>
          <a:ext cx="1974130" cy="6057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u="sng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u="sng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sng" kern="1200"/>
            <a:t>Week 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sng" kern="1200"/>
            <a:t>Wonders of America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/>
            <a:t>LO: to describe the characteristics and significance of a wonder of America.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/>
            <a:t>LO: to identify human and physical features of the USA</a:t>
          </a:r>
          <a:endParaRPr lang="en-GB" sz="1600" b="0" u="sng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kern="1200"/>
          </a:br>
          <a:endParaRPr lang="en-US" sz="1800" b="1" u="sng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0" u="sng" kern="1200"/>
        </a:p>
      </dsp:txBody>
      <dsp:txXfrm>
        <a:off x="6100211" y="2423159"/>
        <a:ext cx="1974130" cy="2423159"/>
      </dsp:txXfrm>
    </dsp:sp>
    <dsp:sp modelId="{80354586-CA8D-4C2A-98F7-57941F30ABF5}">
      <dsp:nvSpPr>
        <dsp:cNvPr id="0" name=""/>
        <dsp:cNvSpPr/>
      </dsp:nvSpPr>
      <dsp:spPr>
        <a:xfrm>
          <a:off x="6374259" y="69899"/>
          <a:ext cx="1426036" cy="158025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A1F36-3218-4998-A1A0-5946B13C7BD7}">
      <dsp:nvSpPr>
        <dsp:cNvPr id="0" name=""/>
        <dsp:cNvSpPr/>
      </dsp:nvSpPr>
      <dsp:spPr>
        <a:xfrm>
          <a:off x="8133566" y="0"/>
          <a:ext cx="1974130" cy="60578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/>
            <a:t>Week 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Comparing States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Compare the landscapes of different US states.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/>
            <a:t>LO: to compare similarities and difference between states in the USA.</a:t>
          </a:r>
          <a:r>
            <a:rPr lang="en-US" sz="1600" kern="1200"/>
            <a:t> </a:t>
          </a:r>
          <a:endParaRPr lang="en-GB" sz="1600" b="1" u="sng" kern="1200"/>
        </a:p>
      </dsp:txBody>
      <dsp:txXfrm>
        <a:off x="8133566" y="2423159"/>
        <a:ext cx="1974130" cy="2423159"/>
      </dsp:txXfrm>
    </dsp:sp>
    <dsp:sp modelId="{C6D7D6F5-0C66-4964-A3CD-2162C8E1D1D6}">
      <dsp:nvSpPr>
        <dsp:cNvPr id="0" name=""/>
        <dsp:cNvSpPr/>
      </dsp:nvSpPr>
      <dsp:spPr>
        <a:xfrm>
          <a:off x="8407613" y="69899"/>
          <a:ext cx="1426036" cy="158025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9E425-7DCB-45FD-9E05-FB34CFDBBE3E}">
      <dsp:nvSpPr>
        <dsp:cNvPr id="0" name=""/>
        <dsp:cNvSpPr/>
      </dsp:nvSpPr>
      <dsp:spPr>
        <a:xfrm>
          <a:off x="10167069" y="0"/>
          <a:ext cx="1974130" cy="6057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Week 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Comparison Study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/>
            <a:t>Compare the UK with a Region in North America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sng" kern="1200"/>
            <a:t>LO: to compare similarities and difference between UK and North America.</a:t>
          </a:r>
        </a:p>
      </dsp:txBody>
      <dsp:txXfrm>
        <a:off x="10167069" y="2423159"/>
        <a:ext cx="1974130" cy="2423159"/>
      </dsp:txXfrm>
    </dsp:sp>
    <dsp:sp modelId="{E84DC1F5-2AC2-4AFA-878D-296045707E9C}">
      <dsp:nvSpPr>
        <dsp:cNvPr id="0" name=""/>
        <dsp:cNvSpPr/>
      </dsp:nvSpPr>
      <dsp:spPr>
        <a:xfrm>
          <a:off x="10440968" y="69899"/>
          <a:ext cx="1426036" cy="158025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80F6-F0CD-4841-8D4B-2DC25E9B30DB}">
      <dsp:nvSpPr>
        <dsp:cNvPr id="0" name=""/>
        <dsp:cNvSpPr/>
      </dsp:nvSpPr>
      <dsp:spPr>
        <a:xfrm>
          <a:off x="-19" y="4873619"/>
          <a:ext cx="12141238" cy="1184279"/>
        </a:xfrm>
        <a:prstGeom prst="strip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C071A50-BB80-4794-96F2-53791A5C74CC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08E3B7F-4472-44FD-9B8B-86F8F5433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73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4E84-C332-4E75-ABFC-9514632C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9F493-085D-45E9-921D-676F25387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E32A4-15BB-4FC4-8C1B-30BF67D5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E5FEC-C27D-4F53-95AF-1B4557EE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58CA8-E3D8-4B96-9FD1-DB3B8EDF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8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79DF-19BC-47AD-B805-3EDAC2D3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B997C-A4F0-4D32-A305-E253FECC4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6849-5E90-44D3-92FF-200F6231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9EC5-A198-4CFC-B8C1-3F4B2F98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E6A1F-04DC-4078-BE6C-FF67E07C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1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F3659-51C8-4EA1-BBCC-BD825A0CD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1BA4D-0ABB-47B5-AAE3-27206D471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D1535-54F8-45C7-A5C3-57CF79EB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5413C-5983-46E5-80E1-D5B7C10A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3CD1E-618E-4613-B28E-BE421E3E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9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08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92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059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33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6066-B9D1-44EB-A3DD-3B634F2A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BF3B-2CB6-49C9-9EDE-3539FFF2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8A1F8-47FB-4B07-B815-BECA3041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46BBB-1D6B-44D1-B746-BE347AAA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7B0A-27AA-47FB-A752-248EC0B4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4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7F09-A160-4AC2-AAAE-3849F8A8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5C6CE-46BB-4E2B-8446-139D45A87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DCD51-8576-41E0-ADB8-101DC48A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4B5CD-41B3-4D8D-AADB-24B86D31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CFCC3-E83E-413C-95B2-11D4DF17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3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342D-7C90-453E-89D5-C2C151BA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0925-48DD-4550-B486-F4CDA1373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5E5E1-B0BE-4770-A341-CA56002C4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2D0F0-3706-4C07-A743-92CD0497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0D3D4-0815-4A03-B482-09736548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13595-E80D-4587-8495-3BEF55FA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32FF-059B-4A4D-A95D-37734BE3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BC3C3-B402-4FF1-A344-44B2E12BC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2EEBF-10D2-4ED3-A47F-55E70335A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763FD-1F84-461E-BE8F-5B011861F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71A74-1034-4CD5-9B50-D513455A1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568BD-0ECB-4B0D-904F-BA0F45D6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2BE5C-DF14-4680-B191-BDDFCA32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75566-C82B-4DED-9373-44EDEA7B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6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F50C-59AC-4F84-9FE0-8F5F9769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A6B25-7EED-4342-AF0C-98EAFEE3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A4623-F631-452C-97DE-66293E4C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8537-0B72-4951-B503-A98B64B9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73163-A571-4F54-BBEE-87E91699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9A76C-ACDF-44B4-A63E-9A1C6A97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F6253-8A88-4D71-AA01-9CABB048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9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27DA-8981-4003-B0F6-E2EE064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91FE8-1319-40AA-A0F7-0F283F2D6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85087-1C50-46B4-BF4A-49A3A211E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F932F-24A1-477E-B60A-64388A5E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0396F-0528-4EDD-A9F4-4C1AC5ED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0B5BA-11C6-410A-9A6B-FA93A6D0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8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64C4-6A61-4FA9-8EAF-70149972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286A1-97A9-496D-8D38-309D0BD81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8A48-EAD1-43AE-AA84-2B1F14F59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CF88F-B2FD-4DB8-B83D-3DA632D7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CD263-2D5B-4D6D-9361-1BCFFF59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E034E-176B-4D53-9C91-725D9731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8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4291C-F556-4F80-9AD3-82C9E2FA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96BB-E644-4BD5-9377-72EFAE6C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1AF88-D39B-4606-8131-19EA5FF3C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A21A-49E3-42A3-9CF7-B85C83A8EB3A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91E7-BC9C-4B4C-8C44-46F7DA131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1C6B4-A822-45B6-BECD-3FD6BFEDC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25301-D87A-4D8B-936C-4899838AB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5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bc.co.uk/bitesize/topics/zvsfr82/articles/zd4rmfr#:~:text=To%20find%20out%20how%20far,the%20Earth%20to%20the%20bottom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kids.britannica.com/kids/article/Equator/353104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794316-C948-4225-813C-C4F60AF8F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354525"/>
              </p:ext>
            </p:extLst>
          </p:nvPr>
        </p:nvGraphicFramePr>
        <p:xfrm>
          <a:off x="50800" y="800100"/>
          <a:ext cx="12141200" cy="605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D17AFDC4-A1A8-4872-BDA3-8B38D9D6F7AF}"/>
              </a:ext>
            </a:extLst>
          </p:cNvPr>
          <p:cNvSpPr/>
          <p:nvPr/>
        </p:nvSpPr>
        <p:spPr>
          <a:xfrm>
            <a:off x="0" y="0"/>
            <a:ext cx="12192000" cy="741724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1724"/>
          </a:xfrm>
        </p:spPr>
        <p:txBody>
          <a:bodyPr>
            <a:noAutofit/>
          </a:bodyPr>
          <a:lstStyle/>
          <a:p>
            <a:r>
              <a:rPr 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tter-join Plus 1" panose="02000505000000020003" pitchFamily="50" charset="0"/>
              </a:rPr>
              <a:t>Geography – What would a journey through North America look like?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" y="6044604"/>
            <a:ext cx="12141200" cy="643839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will we be learning about over the coming weeks?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424" t="33169" r="23985" b="24945"/>
          <a:stretch/>
        </p:blipFill>
        <p:spPr>
          <a:xfrm>
            <a:off x="0" y="0"/>
            <a:ext cx="12192000" cy="6861552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573151" y="4652404"/>
            <a:ext cx="4137586" cy="99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6B0"/>
                </a:solidFill>
              </a:rPr>
              <a:t>North America</a:t>
            </a:r>
          </a:p>
        </p:txBody>
      </p:sp>
    </p:spTree>
    <p:extLst>
      <p:ext uri="{BB962C8B-B14F-4D97-AF65-F5344CB8AC3E}">
        <p14:creationId xmlns:p14="http://schemas.microsoft.com/office/powerpoint/2010/main" val="426832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8" y="205875"/>
            <a:ext cx="5670564" cy="4155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05" y="1965257"/>
            <a:ext cx="7427495" cy="4931407"/>
          </a:xfrm>
          <a:custGeom>
            <a:avLst/>
            <a:gdLst>
              <a:gd name="connsiteX0" fmla="*/ 0 w 7824719"/>
              <a:gd name="connsiteY0" fmla="*/ 0 h 5201464"/>
              <a:gd name="connsiteX1" fmla="*/ 7824719 w 7824719"/>
              <a:gd name="connsiteY1" fmla="*/ 0 h 5201464"/>
              <a:gd name="connsiteX2" fmla="*/ 7824719 w 7824719"/>
              <a:gd name="connsiteY2" fmla="*/ 5201464 h 5201464"/>
              <a:gd name="connsiteX3" fmla="*/ 219939 w 7824719"/>
              <a:gd name="connsiteY3" fmla="*/ 5201464 h 5201464"/>
              <a:gd name="connsiteX4" fmla="*/ 0 w 7824719"/>
              <a:gd name="connsiteY4" fmla="*/ 4981525 h 520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4719" h="5201464">
                <a:moveTo>
                  <a:pt x="0" y="0"/>
                </a:moveTo>
                <a:lnTo>
                  <a:pt x="7824719" y="0"/>
                </a:lnTo>
                <a:lnTo>
                  <a:pt x="7824719" y="5201464"/>
                </a:lnTo>
                <a:lnTo>
                  <a:pt x="219939" y="5201464"/>
                </a:lnTo>
                <a:cubicBezTo>
                  <a:pt x="98470" y="5201464"/>
                  <a:pt x="0" y="5102994"/>
                  <a:pt x="0" y="4981525"/>
                </a:cubicBezTo>
                <a:close/>
              </a:path>
            </a:pathLst>
          </a:cu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46232" y="91260"/>
            <a:ext cx="4908884" cy="994306"/>
          </a:xfrm>
        </p:spPr>
        <p:txBody>
          <a:bodyPr/>
          <a:lstStyle/>
          <a:p>
            <a:r>
              <a:rPr lang="en-GB" dirty="0">
                <a:solidFill>
                  <a:srgbClr val="0076B0"/>
                </a:solidFill>
              </a:rPr>
              <a:t>North America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3250" y="900900"/>
            <a:ext cx="5411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01407D"/>
                </a:solidFill>
              </a:rPr>
              <a:t>There are many countries that make up North America.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98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-113440"/>
            <a:ext cx="12192000" cy="155542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Earth is split in to four hemispheres (a half of a sphere) a half of the earth, usually as divided into northern and southern halves by the equator, or into western and eastern halves by an imaginary line passing through the poles.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AutoShape 2" descr="THE EARTH'S FOUR HEMISPHERES | PLACES AND THIN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b="3099"/>
          <a:stretch/>
        </p:blipFill>
        <p:spPr bwMode="auto">
          <a:xfrm>
            <a:off x="-1" y="1025235"/>
            <a:ext cx="9157855" cy="475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Equator, or line of 0 degrees latitude, divides </a:t>
            </a:r>
            <a:r>
              <a:rPr lang="en-US" b="1" dirty="0"/>
              <a:t>the Earth</a:t>
            </a:r>
            <a:r>
              <a:rPr lang="en-US" dirty="0"/>
              <a:t> into the Northern and </a:t>
            </a:r>
            <a:r>
              <a:rPr lang="en-US" b="1" dirty="0"/>
              <a:t>Southern hemispheres</a:t>
            </a:r>
            <a:r>
              <a:rPr lang="en-US" dirty="0"/>
              <a:t>. The </a:t>
            </a:r>
            <a:r>
              <a:rPr lang="en-US" b="1" dirty="0"/>
              <a:t>Northern Hemisphere</a:t>
            </a:r>
            <a:r>
              <a:rPr lang="en-US" dirty="0"/>
              <a:t> contains </a:t>
            </a:r>
            <a:r>
              <a:rPr lang="en-US" b="1" u="sng" dirty="0"/>
              <a:t>North America</a:t>
            </a:r>
            <a:r>
              <a:rPr lang="en-US" dirty="0"/>
              <a:t>, the northern part of South America, </a:t>
            </a:r>
            <a:r>
              <a:rPr lang="en-US" b="1" u="sng" dirty="0"/>
              <a:t>Europe</a:t>
            </a:r>
            <a:r>
              <a:rPr lang="en-US" dirty="0"/>
              <a:t>, the northern two-thirds of Africa, and most of Asia.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9527" y="1036883"/>
            <a:ext cx="2812474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Fun Fact</a:t>
            </a:r>
          </a:p>
          <a:p>
            <a:r>
              <a:rPr lang="en-US" dirty="0"/>
              <a:t>In the Northern Hemisphere the longest day is on June 21st while the longest night is on December 21st.</a:t>
            </a:r>
          </a:p>
          <a:p>
            <a:endParaRPr lang="en-US" dirty="0"/>
          </a:p>
          <a:p>
            <a:r>
              <a:rPr lang="en-US" dirty="0"/>
              <a:t>It's just the opposite in the Southern Hemisphere where the longest day is December 21st and the longest night is June 21st. </a:t>
            </a:r>
          </a:p>
          <a:p>
            <a:r>
              <a:rPr lang="en-US" dirty="0"/>
              <a:t>There are two days a year where the day and night is exactly the same. These are September 22nd and March 21st.</a:t>
            </a:r>
          </a:p>
        </p:txBody>
      </p:sp>
    </p:spTree>
    <p:extLst>
      <p:ext uri="{BB962C8B-B14F-4D97-AF65-F5344CB8AC3E}">
        <p14:creationId xmlns:p14="http://schemas.microsoft.com/office/powerpoint/2010/main" val="45620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555" y="3691553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8292" y="60078"/>
            <a:ext cx="316642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Watch the video about lines of latitude and longitude</a:t>
            </a:r>
          </a:p>
          <a:p>
            <a:endParaRPr lang="en-GB" sz="2000" dirty="0"/>
          </a:p>
          <a:p>
            <a:r>
              <a:rPr lang="en-GB" sz="2000" dirty="0">
                <a:hlinkClick r:id="rId2"/>
              </a:rPr>
              <a:t>https://www.bbc.co.uk/bitesize/topics/zvsfr82/articles/zd4rmfr#:~:text=To%20find%20out%20how%20far,the%20Earth%20to%20the%20bottom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To find out how far </a:t>
            </a:r>
            <a:r>
              <a:rPr lang="en-GB" sz="2000" b="1" dirty="0"/>
              <a:t>north</a:t>
            </a:r>
            <a:r>
              <a:rPr lang="en-GB" sz="2000" dirty="0"/>
              <a:t> or </a:t>
            </a:r>
            <a:r>
              <a:rPr lang="en-GB" sz="2000" b="1" dirty="0"/>
              <a:t>south</a:t>
            </a:r>
            <a:r>
              <a:rPr lang="en-GB" sz="2000" dirty="0"/>
              <a:t> a place is, lines of </a:t>
            </a:r>
            <a:r>
              <a:rPr lang="en-GB" sz="2000" b="1" dirty="0"/>
              <a:t>latitude</a:t>
            </a:r>
            <a:r>
              <a:rPr lang="en-GB" sz="2000" dirty="0"/>
              <a:t> are used. These lines run parallel to the Equator.</a:t>
            </a:r>
          </a:p>
          <a:p>
            <a:endParaRPr lang="en-GB" sz="2000" dirty="0"/>
          </a:p>
          <a:p>
            <a:r>
              <a:rPr lang="en-GB" sz="2000" dirty="0"/>
              <a:t>To find out how far </a:t>
            </a:r>
            <a:r>
              <a:rPr lang="en-GB" sz="2000" b="1" dirty="0"/>
              <a:t>east</a:t>
            </a:r>
            <a:r>
              <a:rPr lang="en-GB" sz="2000" dirty="0"/>
              <a:t> or </a:t>
            </a:r>
            <a:r>
              <a:rPr lang="en-GB" sz="2000" b="1" dirty="0"/>
              <a:t>west</a:t>
            </a:r>
            <a:r>
              <a:rPr lang="en-GB" sz="2000" dirty="0"/>
              <a:t> a place is, lines of </a:t>
            </a:r>
            <a:r>
              <a:rPr lang="en-GB" sz="2000" b="1" dirty="0"/>
              <a:t>longitude</a:t>
            </a:r>
            <a:r>
              <a:rPr lang="en-GB" sz="2000" dirty="0"/>
              <a:t> are used. These lines run from the top of the Earth to the bottom.</a:t>
            </a:r>
          </a:p>
          <a:p>
            <a:endParaRPr lang="en-GB" dirty="0"/>
          </a:p>
        </p:txBody>
      </p:sp>
      <p:pic>
        <p:nvPicPr>
          <p:cNvPr id="2050" name="Picture 2" descr="What Is Longitude and Latitud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87" y="245529"/>
            <a:ext cx="8191133" cy="43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3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555" y="3691553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8292" y="60079"/>
            <a:ext cx="25916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region of Earth’s surface that is closest to the </a:t>
            </a:r>
            <a:r>
              <a:rPr lang="en-GB" b="1" dirty="0">
                <a:hlinkClick r:id="rId2"/>
              </a:rPr>
              <a:t>Equator</a:t>
            </a:r>
            <a:r>
              <a:rPr lang="en-GB" dirty="0"/>
              <a:t> is called the tropics. </a:t>
            </a:r>
          </a:p>
          <a:p>
            <a:endParaRPr lang="en-GB" dirty="0"/>
          </a:p>
          <a:p>
            <a:r>
              <a:rPr lang="en-GB" dirty="0"/>
              <a:t>Two imaginary lines that circle the globe mark the boundaries of the tropics. </a:t>
            </a:r>
          </a:p>
          <a:p>
            <a:endParaRPr lang="en-GB" dirty="0"/>
          </a:p>
          <a:p>
            <a:r>
              <a:rPr lang="en-GB" dirty="0"/>
              <a:t>The line called the </a:t>
            </a:r>
            <a:r>
              <a:rPr lang="en-GB" b="1" dirty="0"/>
              <a:t>Tropic of Cancer</a:t>
            </a:r>
            <a:r>
              <a:rPr lang="en-GB" dirty="0"/>
              <a:t> marks the northern edge.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line called the </a:t>
            </a:r>
            <a:r>
              <a:rPr lang="en-GB" b="1" dirty="0"/>
              <a:t>Tropic of Capricorn</a:t>
            </a:r>
            <a:r>
              <a:rPr lang="en-GB" dirty="0"/>
              <a:t> marks the southern edge.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003" t="14733" r="18341" b="8303"/>
          <a:stretch/>
        </p:blipFill>
        <p:spPr>
          <a:xfrm>
            <a:off x="3370217" y="323236"/>
            <a:ext cx="8412481" cy="5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7901" y="766464"/>
            <a:ext cx="4267657" cy="535531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u="sng" dirty="0"/>
              <a:t>Task 2</a:t>
            </a:r>
          </a:p>
          <a:p>
            <a:endParaRPr lang="en-US" sz="3600" dirty="0"/>
          </a:p>
          <a:p>
            <a:r>
              <a:rPr lang="en-US" sz="3600" dirty="0"/>
              <a:t>In Pairs, use your </a:t>
            </a:r>
            <a:r>
              <a:rPr lang="en-US" sz="3600" dirty="0" err="1"/>
              <a:t>ipad</a:t>
            </a:r>
            <a:r>
              <a:rPr lang="en-US" sz="3600" dirty="0"/>
              <a:t>/ atlas to label all the countries in North America.</a:t>
            </a:r>
          </a:p>
          <a:p>
            <a:endParaRPr lang="en-US" sz="3600" dirty="0"/>
          </a:p>
          <a:p>
            <a:r>
              <a:rPr lang="en-US" sz="3600" dirty="0"/>
              <a:t>How many countries are there?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374" t="18482" r="34908" b="7589"/>
          <a:stretch/>
        </p:blipFill>
        <p:spPr>
          <a:xfrm>
            <a:off x="6031832" y="0"/>
            <a:ext cx="6160168" cy="68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135" t="21985" r="22505" b="8936"/>
          <a:stretch/>
        </p:blipFill>
        <p:spPr>
          <a:xfrm>
            <a:off x="-1" y="0"/>
            <a:ext cx="977537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75370" y="612844"/>
            <a:ext cx="241663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1" u="sng" dirty="0"/>
              <a:t>23 countries</a:t>
            </a:r>
          </a:p>
          <a:p>
            <a:endParaRPr lang="en-GB" dirty="0"/>
          </a:p>
          <a:p>
            <a:r>
              <a:rPr lang="en-GB" dirty="0"/>
              <a:t>The continent of North America is located in the Western Hemisphere and Northern Hemisphere and spans more than 24,709,000 km² (9,540,000 mi²). </a:t>
            </a:r>
          </a:p>
          <a:p>
            <a:endParaRPr lang="en-GB" dirty="0"/>
          </a:p>
          <a:p>
            <a:r>
              <a:rPr lang="en-GB" dirty="0"/>
              <a:t>There are 23 countries in North America, as well as more than two dozen non-sovereign territories, including Bermuda, Aruba, the Cayman Islands, Greenland, and Puerto Rico.</a:t>
            </a:r>
          </a:p>
        </p:txBody>
      </p:sp>
    </p:spTree>
    <p:extLst>
      <p:ext uri="{BB962C8B-B14F-4D97-AF65-F5344CB8AC3E}">
        <p14:creationId xmlns:p14="http://schemas.microsoft.com/office/powerpoint/2010/main" val="150997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532" y="356040"/>
            <a:ext cx="6096000" cy="4893647"/>
          </a:xfrm>
          <a:prstGeom prst="rect">
            <a:avLst/>
          </a:prstGeom>
          <a:solidFill>
            <a:srgbClr val="92D050"/>
          </a:solidFill>
        </p:spPr>
        <p:txBody>
          <a:bodyPr lIns="91440" tIns="45720" rIns="91440" bIns="45720" anchor="t">
            <a:spAutoFit/>
          </a:bodyPr>
          <a:lstStyle/>
          <a:p>
            <a:r>
              <a:rPr lang="en-US" sz="2400" b="1" u="sng" dirty="0"/>
              <a:t>Task 3</a:t>
            </a:r>
          </a:p>
          <a:p>
            <a:endParaRPr lang="en-US" sz="2400" b="1" u="sng" dirty="0"/>
          </a:p>
          <a:p>
            <a:r>
              <a:rPr lang="en-US" sz="2400" b="1" u="sng" dirty="0"/>
              <a:t>In pairs, </a:t>
            </a:r>
            <a:r>
              <a:rPr lang="en-US" sz="2400" dirty="0"/>
              <a:t>choose one of the countries below to research and make a poster/fact file on that country then present it to the rest of the class.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Canada</a:t>
            </a:r>
            <a:endParaRPr lang="en-US" sz="2400" b="1" u="sng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Mexico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Guatemala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Jamaica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Costa Rica</a:t>
            </a:r>
          </a:p>
          <a:p>
            <a:endParaRPr lang="en-US" sz="2400" dirty="0"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7685" y="448373"/>
            <a:ext cx="5069304" cy="4801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/>
              <a:t>You must include: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Flag</a:t>
            </a:r>
            <a:endParaRPr lang="en-GB" sz="2400" b="1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 population (how many people live there)</a:t>
            </a:r>
            <a:endParaRPr lang="en-GB" sz="2400" b="1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location (land boarders)</a:t>
            </a:r>
            <a:endParaRPr lang="en-GB" sz="2400" b="1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capital city</a:t>
            </a:r>
            <a:endParaRPr lang="en-GB" sz="24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language</a:t>
            </a:r>
            <a:endParaRPr lang="en-GB" sz="24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Food </a:t>
            </a:r>
            <a:endParaRPr lang="en-GB" sz="24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celebrations</a:t>
            </a:r>
            <a:endParaRPr lang="en-GB" sz="24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endParaRPr lang="en-GB" sz="2400" b="1" dirty="0">
              <a:ea typeface="Calibri" panose="020F0502020204030204"/>
              <a:cs typeface="Calibri" panose="020F050202020403020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85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ge of a magazine&#10;&#10;Description automatically generated">
            <a:extLst>
              <a:ext uri="{FF2B5EF4-FFF2-40B4-BE49-F238E27FC236}">
                <a16:creationId xmlns:a16="http://schemas.microsoft.com/office/drawing/2014/main" id="{63BA3E53-7208-EC7A-98A4-A2F1BC3B3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57" y="13562"/>
            <a:ext cx="10589283" cy="68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69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6B0"/>
                </a:solidFill>
              </a:rPr>
              <a:t>North America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2662526" y="4924323"/>
            <a:ext cx="1856280" cy="0"/>
          </a:xfrm>
          <a:prstGeom prst="line">
            <a:avLst/>
          </a:prstGeom>
          <a:ln w="190500" cmpd="dbl">
            <a:solidFill>
              <a:srgbClr val="F08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246547" y="5342194"/>
            <a:ext cx="1856280" cy="0"/>
          </a:xfrm>
          <a:prstGeom prst="line">
            <a:avLst/>
          </a:prstGeom>
          <a:ln w="190500" cmpd="dbl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244235" y="1535082"/>
            <a:ext cx="7737966" cy="830010"/>
          </a:xfrm>
          <a:prstGeom prst="roundRect">
            <a:avLst>
              <a:gd name="adj" fmla="val 302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7" t="5642" r="4910" b="10607"/>
          <a:stretch>
            <a:fillRect/>
          </a:stretch>
        </p:blipFill>
        <p:spPr>
          <a:xfrm>
            <a:off x="3676825" y="2426973"/>
            <a:ext cx="4509279" cy="3440417"/>
          </a:xfrm>
          <a:custGeom>
            <a:avLst/>
            <a:gdLst>
              <a:gd name="connsiteX0" fmla="*/ 347620 w 4965455"/>
              <a:gd name="connsiteY0" fmla="*/ 0 h 3440417"/>
              <a:gd name="connsiteX1" fmla="*/ 4617835 w 4965455"/>
              <a:gd name="connsiteY1" fmla="*/ 0 h 3440417"/>
              <a:gd name="connsiteX2" fmla="*/ 4965455 w 4965455"/>
              <a:gd name="connsiteY2" fmla="*/ 347620 h 3440417"/>
              <a:gd name="connsiteX3" fmla="*/ 4965455 w 4965455"/>
              <a:gd name="connsiteY3" fmla="*/ 3092797 h 3440417"/>
              <a:gd name="connsiteX4" fmla="*/ 4617835 w 4965455"/>
              <a:gd name="connsiteY4" fmla="*/ 3440417 h 3440417"/>
              <a:gd name="connsiteX5" fmla="*/ 347620 w 4965455"/>
              <a:gd name="connsiteY5" fmla="*/ 3440417 h 3440417"/>
              <a:gd name="connsiteX6" fmla="*/ 0 w 4965455"/>
              <a:gd name="connsiteY6" fmla="*/ 3092797 h 3440417"/>
              <a:gd name="connsiteX7" fmla="*/ 0 w 4965455"/>
              <a:gd name="connsiteY7" fmla="*/ 347620 h 3440417"/>
              <a:gd name="connsiteX8" fmla="*/ 347620 w 4965455"/>
              <a:gd name="connsiteY8" fmla="*/ 0 h 34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5455" h="3440417">
                <a:moveTo>
                  <a:pt x="347620" y="0"/>
                </a:moveTo>
                <a:lnTo>
                  <a:pt x="4617835" y="0"/>
                </a:lnTo>
                <a:cubicBezTo>
                  <a:pt x="4809820" y="0"/>
                  <a:pt x="4965455" y="155635"/>
                  <a:pt x="4965455" y="347620"/>
                </a:cubicBezTo>
                <a:lnTo>
                  <a:pt x="4965455" y="3092797"/>
                </a:lnTo>
                <a:cubicBezTo>
                  <a:pt x="4965455" y="3284782"/>
                  <a:pt x="4809820" y="3440417"/>
                  <a:pt x="4617835" y="3440417"/>
                </a:cubicBezTo>
                <a:lnTo>
                  <a:pt x="347620" y="3440417"/>
                </a:lnTo>
                <a:cubicBezTo>
                  <a:pt x="155635" y="3440417"/>
                  <a:pt x="0" y="3284782"/>
                  <a:pt x="0" y="3092797"/>
                </a:cubicBezTo>
                <a:lnTo>
                  <a:pt x="0" y="347620"/>
                </a:lnTo>
                <a:cubicBezTo>
                  <a:pt x="0" y="155635"/>
                  <a:pt x="155635" y="0"/>
                  <a:pt x="347620" y="0"/>
                </a:cubicBezTo>
                <a:close/>
              </a:path>
            </a:pathLst>
          </a:custGeom>
          <a:ln w="76200">
            <a:solidFill>
              <a:srgbClr val="F08215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770385" y="3069431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51860" y="304579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761122" y="3055007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0093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742597" y="3040583"/>
            <a:ext cx="2685666" cy="2563178"/>
          </a:xfrm>
          <a:prstGeom prst="roundRect">
            <a:avLst>
              <a:gd name="adj" fmla="val 11253"/>
            </a:avLst>
          </a:prstGeom>
          <a:solidFill>
            <a:srgbClr val="E94E1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272479" y="2407779"/>
            <a:ext cx="1681478" cy="755009"/>
          </a:xfrm>
          <a:prstGeom prst="roundRect">
            <a:avLst>
              <a:gd name="adj" fmla="val 43692"/>
            </a:avLst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u="sng" dirty="0">
                <a:solidFill>
                  <a:schemeClr val="bg1"/>
                </a:solidFill>
              </a:rPr>
              <a:t>Start Timer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8782595" y="2367034"/>
            <a:ext cx="0" cy="1929584"/>
          </a:xfrm>
          <a:prstGeom prst="line">
            <a:avLst/>
          </a:prstGeom>
          <a:ln w="190500" cmpd="dbl">
            <a:solidFill>
              <a:srgbClr val="F08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9200465" y="2094807"/>
            <a:ext cx="0" cy="1929584"/>
          </a:xfrm>
          <a:prstGeom prst="line">
            <a:avLst/>
          </a:prstGeom>
          <a:ln w="190500" cmpd="dbl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79236" y="1545383"/>
            <a:ext cx="7823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How many countries on the continent of North America can you remember in one minute? </a:t>
            </a:r>
            <a:r>
              <a:rPr lang="en-GB" altLang="en-US" b="1" dirty="0"/>
              <a:t>Tell your partner.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82" y="2862840"/>
            <a:ext cx="2743238" cy="33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958E-5ABE-5A20-34C1-6FC6C00E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Pre assessment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7E5BC1D-01D2-25D2-8E9C-20124653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061" y="219523"/>
            <a:ext cx="5978105" cy="64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3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4" y="-944723"/>
            <a:ext cx="11774069" cy="2832538"/>
          </a:xfrm>
        </p:spPr>
        <p:txBody>
          <a:bodyPr>
            <a:normAutofit/>
          </a:bodyPr>
          <a:lstStyle/>
          <a:p>
            <a:r>
              <a:rPr lang="en-GB" sz="2800" b="1" u="sng" dirty="0">
                <a:latin typeface="CCW Cursive Writing 1"/>
              </a:rPr>
              <a:t>LO: To name and locate countries of North America on a world map.</a:t>
            </a:r>
            <a:br>
              <a:rPr lang="en-GB" sz="2800" dirty="0"/>
            </a:br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s://www.google.com/maps/vt/data=r6jBe53V1SWEHty7-YE6KFeRYvxn_Lha8tPrBNDaN3OrDoQsBGxQYcoicwWMAd0yQ8RKI6AUdRG6u2iOgGxjXkhkqHWfCzyc4_y0P4tT_TsdHQREq_EVIFjqTUx9XngaUQVju_B6tfX_dwgwXRmXWP29LGyvCyAqe5VrnIB40RjM7UBJDPHLwjEHOzI5DUCA2Zf2iF6lXk1w0aHbFSANijiy2mvq8KgstwLr3peKeXyPoWmpn4Esq7jkT6V4gTipn7YybJYbYh_6ov4NiQxlA99ofsE_nTJZu6iij8L6Aq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83" y="2276996"/>
            <a:ext cx="5389418" cy="458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89803" y="336281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202124"/>
                </a:solidFill>
                <a:latin typeface="arial" panose="020B0604020202020204" pitchFamily="34" charset="0"/>
              </a:rPr>
              <a:t>3,656 mi</a:t>
            </a:r>
          </a:p>
          <a:p>
            <a:r>
              <a:rPr lang="en-GB" sz="2800" dirty="0">
                <a:solidFill>
                  <a:srgbClr val="70757A"/>
                </a:solidFill>
                <a:latin typeface="arial" panose="020B0604020202020204" pitchFamily="34" charset="0"/>
              </a:rPr>
              <a:t>Distance from United Kingdom to North America</a:t>
            </a:r>
            <a:endParaRPr lang="en-GB" sz="2800" b="0" i="0" dirty="0">
              <a:solidFill>
                <a:srgbClr val="70757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655" y="2444804"/>
            <a:ext cx="3671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Non-stop flights from London to New York takes anywhere between </a:t>
            </a:r>
            <a:r>
              <a:rPr lang="en-GB" b="1" dirty="0">
                <a:solidFill>
                  <a:srgbClr val="202124"/>
                </a:solidFill>
                <a:latin typeface="arial" panose="020B0604020202020204" pitchFamily="34" charset="0"/>
              </a:rPr>
              <a:t>8 hours to 10 hours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72747" y="3598484"/>
            <a:ext cx="3717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Uk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is located around 9560 KM away from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Usa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so if you travel at the consistent speed of 50 KM per hour you can reach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Usa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in </a:t>
            </a:r>
            <a:r>
              <a:rPr lang="en-GB" b="1" dirty="0">
                <a:solidFill>
                  <a:srgbClr val="202124"/>
                </a:solidFill>
                <a:latin typeface="arial" panose="020B0604020202020204" pitchFamily="34" charset="0"/>
              </a:rPr>
              <a:t>191.22 hours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8965" y="5213930"/>
            <a:ext cx="39058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How long does it take to get to America by boat? You can expect to spend </a:t>
            </a:r>
            <a:r>
              <a:rPr lang="en-GB" b="1" dirty="0">
                <a:solidFill>
                  <a:srgbClr val="202124"/>
                </a:solidFill>
                <a:latin typeface="arial" panose="020B0604020202020204" pitchFamily="34" charset="0"/>
              </a:rPr>
              <a:t>closer to six or seven days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 in transit, and sometimes longer.</a:t>
            </a: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8965" y="2365796"/>
            <a:ext cx="4257689" cy="42464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How long do you think it would take to get to North America?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Which would be the quickest mode of transport?</a:t>
            </a:r>
          </a:p>
        </p:txBody>
      </p:sp>
    </p:spTree>
    <p:extLst>
      <p:ext uri="{BB962C8B-B14F-4D97-AF65-F5344CB8AC3E}">
        <p14:creationId xmlns:p14="http://schemas.microsoft.com/office/powerpoint/2010/main" val="2730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eeds | LGBCE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-11237"/>
            <a:ext cx="9715500" cy="68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925" y="5117432"/>
            <a:ext cx="194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  <a:t>Pudsey &amp; Bramley</a:t>
            </a:r>
          </a:p>
        </p:txBody>
      </p:sp>
      <p:sp>
        <p:nvSpPr>
          <p:cNvPr id="7" name="Right Arrow 6"/>
          <p:cNvSpPr/>
          <p:nvPr/>
        </p:nvSpPr>
        <p:spPr>
          <a:xfrm rot="19620193">
            <a:off x="1938839" y="4742591"/>
            <a:ext cx="2630905" cy="41931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551" y="18246"/>
            <a:ext cx="20514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  <a:t>Where are we in Leeds?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5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eeds | History, Population, Map, County, &amp;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5725" y="2458272"/>
            <a:ext cx="3204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Where is Leeds in the UK?</a:t>
            </a:r>
          </a:p>
        </p:txBody>
      </p:sp>
    </p:spTree>
    <p:extLst>
      <p:ext uri="{BB962C8B-B14F-4D97-AF65-F5344CB8AC3E}">
        <p14:creationId xmlns:p14="http://schemas.microsoft.com/office/powerpoint/2010/main" val="2648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World Map: A clickable map of world countries :-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295" y="5117432"/>
            <a:ext cx="3144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Where is the UK and North America?</a:t>
            </a:r>
          </a:p>
        </p:txBody>
      </p:sp>
      <p:sp>
        <p:nvSpPr>
          <p:cNvPr id="6" name="Oval 5"/>
          <p:cNvSpPr/>
          <p:nvPr/>
        </p:nvSpPr>
        <p:spPr>
          <a:xfrm>
            <a:off x="4844716" y="1825625"/>
            <a:ext cx="1267326" cy="10908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12295" y="763441"/>
            <a:ext cx="3453063" cy="39850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50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74" y="-135629"/>
            <a:ext cx="5480050" cy="994306"/>
          </a:xfrm>
        </p:spPr>
        <p:txBody>
          <a:bodyPr/>
          <a:lstStyle/>
          <a:p>
            <a:r>
              <a:rPr lang="en-GB" dirty="0">
                <a:solidFill>
                  <a:srgbClr val="007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Continent?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"/>
          <a:stretch/>
        </p:blipFill>
        <p:spPr>
          <a:xfrm>
            <a:off x="2482388" y="2725986"/>
            <a:ext cx="7508147" cy="413201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746" y="745445"/>
            <a:ext cx="12158121" cy="1476527"/>
          </a:xfrm>
          <a:prstGeom prst="roundRect">
            <a:avLst>
              <a:gd name="adj" fmla="val 26077"/>
            </a:avLst>
          </a:prstGeom>
          <a:solidFill>
            <a:srgbClr val="0076B0"/>
          </a:solidFill>
          <a:ln w="762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dirty="0"/>
              <a:t>Here are the seven continents of Planet Earth. A continent is a massive piece of land that is often separated from other areas of land by water, or another feature, such as mountains.</a:t>
            </a:r>
            <a:endParaRPr lang="en-GB" sz="2400" dirty="0"/>
          </a:p>
        </p:txBody>
      </p:sp>
      <p:sp>
        <p:nvSpPr>
          <p:cNvPr id="16" name="North America"/>
          <p:cNvSpPr/>
          <p:nvPr/>
        </p:nvSpPr>
        <p:spPr>
          <a:xfrm>
            <a:off x="863526" y="3409788"/>
            <a:ext cx="1832635" cy="494962"/>
          </a:xfrm>
          <a:prstGeom prst="roundRect">
            <a:avLst>
              <a:gd name="adj" fmla="val 50000"/>
            </a:avLst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North America</a:t>
            </a:r>
          </a:p>
        </p:txBody>
      </p:sp>
      <p:sp>
        <p:nvSpPr>
          <p:cNvPr id="17" name="North America"/>
          <p:cNvSpPr/>
          <p:nvPr/>
        </p:nvSpPr>
        <p:spPr>
          <a:xfrm>
            <a:off x="5686393" y="2435360"/>
            <a:ext cx="1100135" cy="494962"/>
          </a:xfrm>
          <a:prstGeom prst="roundRect">
            <a:avLst>
              <a:gd name="adj" fmla="val 50000"/>
            </a:avLst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Europe</a:t>
            </a:r>
          </a:p>
        </p:txBody>
      </p:sp>
      <p:sp>
        <p:nvSpPr>
          <p:cNvPr id="18" name="North America"/>
          <p:cNvSpPr/>
          <p:nvPr/>
        </p:nvSpPr>
        <p:spPr>
          <a:xfrm>
            <a:off x="2000843" y="5249593"/>
            <a:ext cx="1848213" cy="494962"/>
          </a:xfrm>
          <a:prstGeom prst="roundRect">
            <a:avLst>
              <a:gd name="adj" fmla="val 50000"/>
            </a:avLst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South America</a:t>
            </a:r>
          </a:p>
        </p:txBody>
      </p:sp>
      <p:sp>
        <p:nvSpPr>
          <p:cNvPr id="19" name="North America"/>
          <p:cNvSpPr/>
          <p:nvPr/>
        </p:nvSpPr>
        <p:spPr>
          <a:xfrm>
            <a:off x="5494796" y="4151718"/>
            <a:ext cx="975903" cy="494962"/>
          </a:xfrm>
          <a:prstGeom prst="roundRect">
            <a:avLst>
              <a:gd name="adj" fmla="val 50000"/>
            </a:avLst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Africa</a:t>
            </a:r>
          </a:p>
        </p:txBody>
      </p:sp>
      <p:sp>
        <p:nvSpPr>
          <p:cNvPr id="20" name="North America"/>
          <p:cNvSpPr/>
          <p:nvPr/>
        </p:nvSpPr>
        <p:spPr>
          <a:xfrm>
            <a:off x="7900580" y="2435360"/>
            <a:ext cx="975903" cy="494962"/>
          </a:xfrm>
          <a:prstGeom prst="roundRect">
            <a:avLst>
              <a:gd name="adj" fmla="val 50000"/>
            </a:avLst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Asia</a:t>
            </a:r>
          </a:p>
        </p:txBody>
      </p:sp>
      <p:sp>
        <p:nvSpPr>
          <p:cNvPr id="21" name="North America"/>
          <p:cNvSpPr/>
          <p:nvPr/>
        </p:nvSpPr>
        <p:spPr>
          <a:xfrm>
            <a:off x="9370063" y="5212912"/>
            <a:ext cx="1240943" cy="494962"/>
          </a:xfrm>
          <a:prstGeom prst="roundRect">
            <a:avLst>
              <a:gd name="adj" fmla="val 50000"/>
            </a:avLst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Oceania</a:t>
            </a:r>
          </a:p>
        </p:txBody>
      </p:sp>
      <p:sp>
        <p:nvSpPr>
          <p:cNvPr id="22" name="North America"/>
          <p:cNvSpPr/>
          <p:nvPr/>
        </p:nvSpPr>
        <p:spPr>
          <a:xfrm>
            <a:off x="5254953" y="5979117"/>
            <a:ext cx="1455590" cy="494962"/>
          </a:xfrm>
          <a:prstGeom prst="roundRect">
            <a:avLst>
              <a:gd name="adj" fmla="val 50000"/>
            </a:avLst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Antarctica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46" y="625642"/>
            <a:ext cx="12177254" cy="624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5400" dirty="0"/>
              <a:t>What continent is the UK found on?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What continent is the USA found on?</a:t>
            </a:r>
          </a:p>
        </p:txBody>
      </p:sp>
    </p:spTree>
    <p:extLst>
      <p:ext uri="{BB962C8B-B14F-4D97-AF65-F5344CB8AC3E}">
        <p14:creationId xmlns:p14="http://schemas.microsoft.com/office/powerpoint/2010/main" val="29388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01" t="14730" r="18040" b="15089"/>
          <a:stretch/>
        </p:blipFill>
        <p:spPr>
          <a:xfrm>
            <a:off x="300445" y="561474"/>
            <a:ext cx="11583979" cy="6296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958" y="99809"/>
            <a:ext cx="7571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Task 1:Can you label the 7 continents of the world?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8295218" y="99809"/>
            <a:ext cx="328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00B050"/>
                </a:solidFill>
              </a:rPr>
              <a:t>Can you label the UK and Leeds?</a:t>
            </a:r>
          </a:p>
        </p:txBody>
      </p:sp>
    </p:spTree>
    <p:extLst>
      <p:ext uri="{BB962C8B-B14F-4D97-AF65-F5344CB8AC3E}">
        <p14:creationId xmlns:p14="http://schemas.microsoft.com/office/powerpoint/2010/main" val="282587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254" t="21339" r="5591" b="411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03674"/>
            <a:ext cx="4555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Green pens ready.</a:t>
            </a:r>
          </a:p>
          <a:p>
            <a:r>
              <a:rPr lang="en-GB" sz="3600" b="1" u="sng" dirty="0">
                <a:solidFill>
                  <a:srgbClr val="00B050"/>
                </a:solidFill>
              </a:rPr>
              <a:t>Can you label the UK and Leeds?</a:t>
            </a:r>
          </a:p>
        </p:txBody>
      </p:sp>
    </p:spTree>
    <p:extLst>
      <p:ext uri="{BB962C8B-B14F-4D97-AF65-F5344CB8AC3E}">
        <p14:creationId xmlns:p14="http://schemas.microsoft.com/office/powerpoint/2010/main" val="145085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55c3746-ae48-404a-bd7c-b017849a1a27" xsi:nil="true"/>
    <SharedWithUsers xmlns="f44effce-00d5-4318-a497-8a91a9f5485c">
      <UserInfo>
        <DisplayName/>
        <AccountId xsi:nil="true"/>
        <AccountType/>
      </UserInfo>
    </SharedWithUsers>
    <TaxCatchAll xmlns="f44effce-00d5-4318-a497-8a91a9f5485c" xsi:nil="true"/>
    <photo xmlns="155c3746-ae48-404a-bd7c-b017849a1a27" xsi:nil="true"/>
    <lcf76f155ced4ddcb4097134ff3c332f xmlns="155c3746-ae48-404a-bd7c-b017849a1a2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27056E162834A97C854612B271478" ma:contentTypeVersion="20" ma:contentTypeDescription="Create a new document." ma:contentTypeScope="" ma:versionID="a14dad7d3141aa4f46aa7e72fbd83553">
  <xsd:schema xmlns:xsd="http://www.w3.org/2001/XMLSchema" xmlns:xs="http://www.w3.org/2001/XMLSchema" xmlns:p="http://schemas.microsoft.com/office/2006/metadata/properties" xmlns:ns2="155c3746-ae48-404a-bd7c-b017849a1a27" xmlns:ns3="f44effce-00d5-4318-a497-8a91a9f5485c" targetNamespace="http://schemas.microsoft.com/office/2006/metadata/properties" ma:root="true" ma:fieldsID="5b42be231f90c0d6385c6bc97f5b0998" ns2:_="" ns3:_="">
    <xsd:import namespace="155c3746-ae48-404a-bd7c-b017849a1a27"/>
    <xsd:import namespace="f44effce-00d5-4318-a497-8a91a9f54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hot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c3746-ae48-404a-bd7c-b017849a1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736c524-0c93-4564-b50e-d799661907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hoto" ma:index="26" nillable="true" ma:displayName="photo" ma:format="Thumbnail" ma:internalName="photo">
      <xsd:simpleType>
        <xsd:restriction base="dms:Unknow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effce-00d5-4318-a497-8a91a9f54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88a8b63-daaa-438b-b33c-90494d090791}" ma:internalName="TaxCatchAll" ma:showField="CatchAllData" ma:web="f44effce-00d5-4318-a497-8a91a9f54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81CC3E-741A-4B2A-8615-7CA3007AAA7A}">
  <ds:schemaRefs>
    <ds:schemaRef ds:uri="http://schemas.microsoft.com/office/2006/metadata/properties"/>
    <ds:schemaRef ds:uri="http://schemas.microsoft.com/office/infopath/2007/PartnerControls"/>
    <ds:schemaRef ds:uri="155c3746-ae48-404a-bd7c-b017849a1a27"/>
    <ds:schemaRef ds:uri="f44effce-00d5-4318-a497-8a91a9f5485c"/>
  </ds:schemaRefs>
</ds:datastoreItem>
</file>

<file path=customXml/itemProps2.xml><?xml version="1.0" encoding="utf-8"?>
<ds:datastoreItem xmlns:ds="http://schemas.openxmlformats.org/officeDocument/2006/customXml" ds:itemID="{E25181A7-20BD-4F95-9B8B-43A474BD88B0}"/>
</file>

<file path=customXml/itemProps3.xml><?xml version="1.0" encoding="utf-8"?>
<ds:datastoreItem xmlns:ds="http://schemas.openxmlformats.org/officeDocument/2006/customXml" ds:itemID="{97064616-B4B6-49C7-8155-44E2FE4013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1058</Words>
  <Application>Microsoft Office PowerPoint</Application>
  <PresentationFormat>Widescreen</PresentationFormat>
  <Paragraphs>217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Geography – What would a journey through North America look like?</vt:lpstr>
      <vt:lpstr>Pre assessment</vt:lpstr>
      <vt:lpstr>LO: To name and locate countries of North America on a world map. </vt:lpstr>
      <vt:lpstr>PowerPoint Presentation</vt:lpstr>
      <vt:lpstr>PowerPoint Presentation</vt:lpstr>
      <vt:lpstr>PowerPoint Presentation</vt:lpstr>
      <vt:lpstr>What Is a Continent?</vt:lpstr>
      <vt:lpstr>PowerPoint Presentation</vt:lpstr>
      <vt:lpstr>PowerPoint Presentation</vt:lpstr>
      <vt:lpstr>PowerPoint Presentation</vt:lpstr>
      <vt:lpstr>North America</vt:lpstr>
      <vt:lpstr>The Earth is split in to four hemispheres (a half of a sphere) a half of the earth, usually as divided into northern and southern halves by the equator, or into western and eastern halves by an imaginary line passing through the poles.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North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JPashl</dc:creator>
  <cp:lastModifiedBy>Victoria Benson</cp:lastModifiedBy>
  <cp:revision>140</cp:revision>
  <cp:lastPrinted>2020-11-04T08:14:34Z</cp:lastPrinted>
  <dcterms:created xsi:type="dcterms:W3CDTF">2020-01-12T16:35:52Z</dcterms:created>
  <dcterms:modified xsi:type="dcterms:W3CDTF">2025-11-02T21:35:47Z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0x01010036C27056E162834A97C854612B271478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