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1"/>
  </p:notesMasterIdLst>
  <p:sldIdLst>
    <p:sldId id="267" r:id="rId5"/>
    <p:sldId id="324" r:id="rId6"/>
    <p:sldId id="316" r:id="rId7"/>
    <p:sldId id="317" r:id="rId8"/>
    <p:sldId id="318" r:id="rId9"/>
    <p:sldId id="320" r:id="rId10"/>
    <p:sldId id="319" r:id="rId11"/>
    <p:sldId id="268" r:id="rId12"/>
    <p:sldId id="288" r:id="rId13"/>
    <p:sldId id="289" r:id="rId14"/>
    <p:sldId id="311" r:id="rId15"/>
    <p:sldId id="322" r:id="rId16"/>
    <p:sldId id="305" r:id="rId17"/>
    <p:sldId id="290" r:id="rId18"/>
    <p:sldId id="269" r:id="rId19"/>
    <p:sldId id="270" r:id="rId20"/>
    <p:sldId id="271" r:id="rId21"/>
    <p:sldId id="272" r:id="rId22"/>
    <p:sldId id="273" r:id="rId23"/>
    <p:sldId id="274" r:id="rId24"/>
    <p:sldId id="275" r:id="rId25"/>
    <p:sldId id="307" r:id="rId26"/>
    <p:sldId id="295" r:id="rId27"/>
    <p:sldId id="308" r:id="rId28"/>
    <p:sldId id="309" r:id="rId29"/>
    <p:sldId id="310" r:id="rId30"/>
    <p:sldId id="306" r:id="rId31"/>
    <p:sldId id="291" r:id="rId32"/>
    <p:sldId id="276" r:id="rId33"/>
    <p:sldId id="277" r:id="rId34"/>
    <p:sldId id="278" r:id="rId35"/>
    <p:sldId id="279" r:id="rId36"/>
    <p:sldId id="314" r:id="rId37"/>
    <p:sldId id="296" r:id="rId38"/>
    <p:sldId id="312" r:id="rId39"/>
    <p:sldId id="282" r:id="rId40"/>
    <p:sldId id="297" r:id="rId41"/>
    <p:sldId id="280" r:id="rId42"/>
    <p:sldId id="281" r:id="rId43"/>
    <p:sldId id="315" r:id="rId44"/>
    <p:sldId id="292" r:id="rId45"/>
    <p:sldId id="293" r:id="rId46"/>
    <p:sldId id="298" r:id="rId47"/>
    <p:sldId id="283" r:id="rId48"/>
    <p:sldId id="284" r:id="rId49"/>
    <p:sldId id="294" r:id="rId50"/>
    <p:sldId id="300" r:id="rId51"/>
    <p:sldId id="301" r:id="rId52"/>
    <p:sldId id="302" r:id="rId53"/>
    <p:sldId id="303" r:id="rId54"/>
    <p:sldId id="304" r:id="rId55"/>
    <p:sldId id="285" r:id="rId56"/>
    <p:sldId id="286" r:id="rId57"/>
    <p:sldId id="299" r:id="rId58"/>
    <p:sldId id="287" r:id="rId59"/>
    <p:sldId id="32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0983D54-97F7-4B5E-A801-DE6F6E0DFBD4}">
          <p14:sldIdLst>
            <p14:sldId id="267"/>
            <p14:sldId id="324"/>
            <p14:sldId id="316"/>
            <p14:sldId id="317"/>
            <p14:sldId id="318"/>
            <p14:sldId id="320"/>
            <p14:sldId id="319"/>
            <p14:sldId id="268"/>
            <p14:sldId id="288"/>
            <p14:sldId id="289"/>
            <p14:sldId id="311"/>
            <p14:sldId id="322"/>
            <p14:sldId id="305"/>
            <p14:sldId id="290"/>
            <p14:sldId id="269"/>
            <p14:sldId id="270"/>
            <p14:sldId id="271"/>
            <p14:sldId id="272"/>
            <p14:sldId id="273"/>
          </p14:sldIdLst>
        </p14:section>
        <p14:section name="Untitled Section" id="{0037087F-A98E-4364-9AF8-582576B40B83}">
          <p14:sldIdLst>
            <p14:sldId id="274"/>
            <p14:sldId id="275"/>
            <p14:sldId id="307"/>
            <p14:sldId id="295"/>
            <p14:sldId id="308"/>
            <p14:sldId id="309"/>
            <p14:sldId id="310"/>
            <p14:sldId id="306"/>
            <p14:sldId id="291"/>
            <p14:sldId id="276"/>
            <p14:sldId id="277"/>
            <p14:sldId id="278"/>
            <p14:sldId id="279"/>
            <p14:sldId id="314"/>
            <p14:sldId id="296"/>
            <p14:sldId id="312"/>
            <p14:sldId id="282"/>
            <p14:sldId id="297"/>
            <p14:sldId id="280"/>
            <p14:sldId id="281"/>
            <p14:sldId id="315"/>
            <p14:sldId id="292"/>
            <p14:sldId id="293"/>
            <p14:sldId id="298"/>
            <p14:sldId id="283"/>
            <p14:sldId id="284"/>
            <p14:sldId id="294"/>
            <p14:sldId id="300"/>
            <p14:sldId id="301"/>
            <p14:sldId id="302"/>
            <p14:sldId id="303"/>
            <p14:sldId id="304"/>
            <p14:sldId id="285"/>
            <p14:sldId id="286"/>
            <p14:sldId id="299"/>
            <p14:sldId id="287"/>
            <p14:sldId id="32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5E44E9-16AF-10D7-75CE-0A1922D40246}" v="103" dt="2024-02-27T20:02:12.1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3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Smith" userId="S::lsmith@parkspringprimary.co.uk::f9988ba6-aa50-4bf0-aa6c-11d364ab2b70" providerId="AD" clId="Web-{31AEC3F6-0953-FE47-EFA5-4400939D40D9}"/>
    <pc:docChg chg="addSld delSld modSld sldOrd modSection">
      <pc:chgData name="Laura Smith" userId="S::lsmith@parkspringprimary.co.uk::f9988ba6-aa50-4bf0-aa6c-11d364ab2b70" providerId="AD" clId="Web-{31AEC3F6-0953-FE47-EFA5-4400939D40D9}" dt="2024-02-21T21:02:05.524" v="46" actId="14100"/>
      <pc:docMkLst>
        <pc:docMk/>
      </pc:docMkLst>
      <pc:sldChg chg="modSp">
        <pc:chgData name="Laura Smith" userId="S::lsmith@parkspringprimary.co.uk::f9988ba6-aa50-4bf0-aa6c-11d364ab2b70" providerId="AD" clId="Web-{31AEC3F6-0953-FE47-EFA5-4400939D40D9}" dt="2024-02-21T21:01:47.836" v="40" actId="20577"/>
        <pc:sldMkLst>
          <pc:docMk/>
          <pc:sldMk cId="3604889727" sldId="316"/>
        </pc:sldMkLst>
        <pc:spChg chg="mod">
          <ac:chgData name="Laura Smith" userId="S::lsmith@parkspringprimary.co.uk::f9988ba6-aa50-4bf0-aa6c-11d364ab2b70" providerId="AD" clId="Web-{31AEC3F6-0953-FE47-EFA5-4400939D40D9}" dt="2024-02-21T21:01:47.836" v="40" actId="20577"/>
          <ac:spMkLst>
            <pc:docMk/>
            <pc:sldMk cId="3604889727" sldId="316"/>
            <ac:spMk id="3" creationId="{00000000-0000-0000-0000-000000000000}"/>
          </ac:spMkLst>
        </pc:spChg>
      </pc:sldChg>
      <pc:sldChg chg="new del">
        <pc:chgData name="Laura Smith" userId="S::lsmith@parkspringprimary.co.uk::f9988ba6-aa50-4bf0-aa6c-11d364ab2b70" providerId="AD" clId="Web-{31AEC3F6-0953-FE47-EFA5-4400939D40D9}" dt="2024-02-21T20:47:08.151" v="2"/>
        <pc:sldMkLst>
          <pc:docMk/>
          <pc:sldMk cId="1776692567" sldId="321"/>
        </pc:sldMkLst>
      </pc:sldChg>
      <pc:sldChg chg="addSp delSp modSp add">
        <pc:chgData name="Laura Smith" userId="S::lsmith@parkspringprimary.co.uk::f9988ba6-aa50-4bf0-aa6c-11d364ab2b70" providerId="AD" clId="Web-{31AEC3F6-0953-FE47-EFA5-4400939D40D9}" dt="2024-02-21T21:00:58.335" v="24" actId="1076"/>
        <pc:sldMkLst>
          <pc:docMk/>
          <pc:sldMk cId="2358751389" sldId="322"/>
        </pc:sldMkLst>
        <pc:spChg chg="mod">
          <ac:chgData name="Laura Smith" userId="S::lsmith@parkspringprimary.co.uk::f9988ba6-aa50-4bf0-aa6c-11d364ab2b70" providerId="AD" clId="Web-{31AEC3F6-0953-FE47-EFA5-4400939D40D9}" dt="2024-02-21T20:47:49.964" v="3" actId="20577"/>
          <ac:spMkLst>
            <pc:docMk/>
            <pc:sldMk cId="2358751389" sldId="322"/>
            <ac:spMk id="5" creationId="{91680FD3-D21D-617E-B2CB-BC5AB43BB609}"/>
          </ac:spMkLst>
        </pc:spChg>
        <pc:picChg chg="del">
          <ac:chgData name="Laura Smith" userId="S::lsmith@parkspringprimary.co.uk::f9988ba6-aa50-4bf0-aa6c-11d364ab2b70" providerId="AD" clId="Web-{31AEC3F6-0953-FE47-EFA5-4400939D40D9}" dt="2024-02-21T20:47:53.308" v="4"/>
          <ac:picMkLst>
            <pc:docMk/>
            <pc:sldMk cId="2358751389" sldId="322"/>
            <ac:picMk id="3" creationId="{6B712BF7-AB27-365A-D929-057EA32B9D43}"/>
          </ac:picMkLst>
        </pc:picChg>
        <pc:picChg chg="add mod">
          <ac:chgData name="Laura Smith" userId="S::lsmith@parkspringprimary.co.uk::f9988ba6-aa50-4bf0-aa6c-11d364ab2b70" providerId="AD" clId="Web-{31AEC3F6-0953-FE47-EFA5-4400939D40D9}" dt="2024-02-21T21:00:46.585" v="19" actId="1076"/>
          <ac:picMkLst>
            <pc:docMk/>
            <pc:sldMk cId="2358751389" sldId="322"/>
            <ac:picMk id="4" creationId="{CFE67D51-A444-2F4F-FAA3-D2BD0E5FFD61}"/>
          </ac:picMkLst>
        </pc:picChg>
        <pc:picChg chg="add mod">
          <ac:chgData name="Laura Smith" userId="S::lsmith@parkspringprimary.co.uk::f9988ba6-aa50-4bf0-aa6c-11d364ab2b70" providerId="AD" clId="Web-{31AEC3F6-0953-FE47-EFA5-4400939D40D9}" dt="2024-02-21T21:00:51.194" v="21" actId="1076"/>
          <ac:picMkLst>
            <pc:docMk/>
            <pc:sldMk cId="2358751389" sldId="322"/>
            <ac:picMk id="6" creationId="{A6F3D508-B202-5B99-6984-C348C28A88B4}"/>
          </ac:picMkLst>
        </pc:picChg>
        <pc:picChg chg="add del mod">
          <ac:chgData name="Laura Smith" userId="S::lsmith@parkspringprimary.co.uk::f9988ba6-aa50-4bf0-aa6c-11d364ab2b70" providerId="AD" clId="Web-{31AEC3F6-0953-FE47-EFA5-4400939D40D9}" dt="2024-02-21T21:00:21.615" v="13"/>
          <ac:picMkLst>
            <pc:docMk/>
            <pc:sldMk cId="2358751389" sldId="322"/>
            <ac:picMk id="7" creationId="{066DE552-62C0-0F9D-AC56-FCE2A7D56F25}"/>
          </ac:picMkLst>
        </pc:picChg>
        <pc:picChg chg="add mod">
          <ac:chgData name="Laura Smith" userId="S::lsmith@parkspringprimary.co.uk::f9988ba6-aa50-4bf0-aa6c-11d364ab2b70" providerId="AD" clId="Web-{31AEC3F6-0953-FE47-EFA5-4400939D40D9}" dt="2024-02-21T21:00:58.335" v="24" actId="1076"/>
          <ac:picMkLst>
            <pc:docMk/>
            <pc:sldMk cId="2358751389" sldId="322"/>
            <ac:picMk id="8" creationId="{51687807-3FC5-6C46-8FBC-BD1D93E7380C}"/>
          </ac:picMkLst>
        </pc:picChg>
      </pc:sldChg>
      <pc:sldChg chg="modSp add ord replId">
        <pc:chgData name="Laura Smith" userId="S::lsmith@parkspringprimary.co.uk::f9988ba6-aa50-4bf0-aa6c-11d364ab2b70" providerId="AD" clId="Web-{31AEC3F6-0953-FE47-EFA5-4400939D40D9}" dt="2024-02-21T21:02:05.524" v="46" actId="14100"/>
        <pc:sldMkLst>
          <pc:docMk/>
          <pc:sldMk cId="1131971828" sldId="323"/>
        </pc:sldMkLst>
        <pc:spChg chg="mod">
          <ac:chgData name="Laura Smith" userId="S::lsmith@parkspringprimary.co.uk::f9988ba6-aa50-4bf0-aa6c-11d364ab2b70" providerId="AD" clId="Web-{31AEC3F6-0953-FE47-EFA5-4400939D40D9}" dt="2024-02-21T21:02:05.524" v="46" actId="14100"/>
          <ac:spMkLst>
            <pc:docMk/>
            <pc:sldMk cId="1131971828" sldId="323"/>
            <ac:spMk id="2" creationId="{E1946A27-F0AB-0FDF-2538-BEF603819612}"/>
          </ac:spMkLst>
        </pc:spChg>
      </pc:sldChg>
    </pc:docChg>
  </pc:docChgLst>
  <pc:docChgLst>
    <pc:chgData name="Laura Smith" userId="S::lsmith@parkspringprimary.co.uk::f9988ba6-aa50-4bf0-aa6c-11d364ab2b70" providerId="AD" clId="Web-{7D5E44E9-16AF-10D7-75CE-0A1922D40246}"/>
    <pc:docChg chg="addSld modSld sldOrd modSection">
      <pc:chgData name="Laura Smith" userId="S::lsmith@parkspringprimary.co.uk::f9988ba6-aa50-4bf0-aa6c-11d364ab2b70" providerId="AD" clId="Web-{7D5E44E9-16AF-10D7-75CE-0A1922D40246}" dt="2024-02-27T20:02:12.110" v="105" actId="20577"/>
      <pc:docMkLst>
        <pc:docMk/>
      </pc:docMkLst>
      <pc:sldChg chg="modSp ord">
        <pc:chgData name="Laura Smith" userId="S::lsmith@parkspringprimary.co.uk::f9988ba6-aa50-4bf0-aa6c-11d364ab2b70" providerId="AD" clId="Web-{7D5E44E9-16AF-10D7-75CE-0A1922D40246}" dt="2024-02-27T20:02:12.110" v="105" actId="20577"/>
        <pc:sldMkLst>
          <pc:docMk/>
          <pc:sldMk cId="3604889727" sldId="316"/>
        </pc:sldMkLst>
        <pc:spChg chg="mod">
          <ac:chgData name="Laura Smith" userId="S::lsmith@parkspringprimary.co.uk::f9988ba6-aa50-4bf0-aa6c-11d364ab2b70" providerId="AD" clId="Web-{7D5E44E9-16AF-10D7-75CE-0A1922D40246}" dt="2024-02-27T20:02:12.110" v="105" actId="20577"/>
          <ac:spMkLst>
            <pc:docMk/>
            <pc:sldMk cId="3604889727" sldId="316"/>
            <ac:spMk id="3" creationId="{00000000-0000-0000-0000-000000000000}"/>
          </ac:spMkLst>
        </pc:spChg>
      </pc:sldChg>
      <pc:sldChg chg="modSp new">
        <pc:chgData name="Laura Smith" userId="S::lsmith@parkspringprimary.co.uk::f9988ba6-aa50-4bf0-aa6c-11d364ab2b70" providerId="AD" clId="Web-{7D5E44E9-16AF-10D7-75CE-0A1922D40246}" dt="2024-02-27T19:57:24.744" v="64" actId="20577"/>
        <pc:sldMkLst>
          <pc:docMk/>
          <pc:sldMk cId="4048475539" sldId="324"/>
        </pc:sldMkLst>
        <pc:spChg chg="mod">
          <ac:chgData name="Laura Smith" userId="S::lsmith@parkspringprimary.co.uk::f9988ba6-aa50-4bf0-aa6c-11d364ab2b70" providerId="AD" clId="Web-{7D5E44E9-16AF-10D7-75CE-0A1922D40246}" dt="2024-02-27T19:52:17.439" v="4" actId="20577"/>
          <ac:spMkLst>
            <pc:docMk/>
            <pc:sldMk cId="4048475539" sldId="324"/>
            <ac:spMk id="2" creationId="{06304455-C215-5912-28DA-B263C5A27884}"/>
          </ac:spMkLst>
        </pc:spChg>
        <pc:spChg chg="mod">
          <ac:chgData name="Laura Smith" userId="S::lsmith@parkspringprimary.co.uk::f9988ba6-aa50-4bf0-aa6c-11d364ab2b70" providerId="AD" clId="Web-{7D5E44E9-16AF-10D7-75CE-0A1922D40246}" dt="2024-02-27T19:57:24.744" v="64" actId="20577"/>
          <ac:spMkLst>
            <pc:docMk/>
            <pc:sldMk cId="4048475539" sldId="324"/>
            <ac:spMk id="3" creationId="{2B7EB28F-4FAA-F700-A3E4-AFB4915F65BE}"/>
          </ac:spMkLst>
        </pc:spChg>
      </pc:sldChg>
    </pc:docChg>
  </pc:docChgLst>
  <pc:docChgLst>
    <pc:chgData name="Amy Smith" userId="S::asmith@parkspringprimary.co.uk::bba8d5a5-81c8-4bf6-8a25-3ac4ac38c040" providerId="AD" clId="Web-{78008DB1-FCEE-AA50-1969-129ED92A7DF1}"/>
    <pc:docChg chg="modSld">
      <pc:chgData name="Amy Smith" userId="S::asmith@parkspringprimary.co.uk::bba8d5a5-81c8-4bf6-8a25-3ac4ac38c040" providerId="AD" clId="Web-{78008DB1-FCEE-AA50-1969-129ED92A7DF1}" dt="2022-05-18T15:35:29.947" v="0"/>
      <pc:docMkLst>
        <pc:docMk/>
      </pc:docMkLst>
      <pc:sldChg chg="addSp delSp modSp">
        <pc:chgData name="Amy Smith" userId="S::asmith@parkspringprimary.co.uk::bba8d5a5-81c8-4bf6-8a25-3ac4ac38c040" providerId="AD" clId="Web-{78008DB1-FCEE-AA50-1969-129ED92A7DF1}" dt="2022-05-18T15:35:29.947" v="0"/>
        <pc:sldMkLst>
          <pc:docMk/>
          <pc:sldMk cId="3837555173" sldId="317"/>
        </pc:sldMkLst>
        <pc:spChg chg="del">
          <ac:chgData name="Amy Smith" userId="S::asmith@parkspringprimary.co.uk::bba8d5a5-81c8-4bf6-8a25-3ac4ac38c040" providerId="AD" clId="Web-{78008DB1-FCEE-AA50-1969-129ED92A7DF1}" dt="2022-05-18T15:35:29.947" v="0"/>
          <ac:spMkLst>
            <pc:docMk/>
            <pc:sldMk cId="3837555173" sldId="317"/>
            <ac:spMk id="3" creationId="{EFDEA934-E634-A291-62BC-E9E51EDFE3E9}"/>
          </ac:spMkLst>
        </pc:spChg>
        <pc:picChg chg="add mod ord">
          <ac:chgData name="Amy Smith" userId="S::asmith@parkspringprimary.co.uk::bba8d5a5-81c8-4bf6-8a25-3ac4ac38c040" providerId="AD" clId="Web-{78008DB1-FCEE-AA50-1969-129ED92A7DF1}" dt="2022-05-18T15:35:29.947" v="0"/>
          <ac:picMkLst>
            <pc:docMk/>
            <pc:sldMk cId="3837555173" sldId="317"/>
            <ac:picMk id="4" creationId="{8B9485A3-C5FF-FD00-F09E-AF03BF1A29C2}"/>
          </ac:picMkLst>
        </pc:picChg>
      </pc:sldChg>
    </pc:docChg>
  </pc:docChgLst>
  <pc:docChgLst>
    <pc:chgData name="Amy Smith" userId="S::asmith@parkspringprimary.co.uk::bba8d5a5-81c8-4bf6-8a25-3ac4ac38c040" providerId="AD" clId="Web-{9076FDF9-F880-9131-8A21-E51427320CD6}"/>
    <pc:docChg chg="addSld modSld modSection">
      <pc:chgData name="Amy Smith" userId="S::asmith@parkspringprimary.co.uk::bba8d5a5-81c8-4bf6-8a25-3ac4ac38c040" providerId="AD" clId="Web-{9076FDF9-F880-9131-8A21-E51427320CD6}" dt="2022-05-18T15:55:06.275" v="12"/>
      <pc:docMkLst>
        <pc:docMk/>
      </pc:docMkLst>
      <pc:sldChg chg="addSp delSp modSp new">
        <pc:chgData name="Amy Smith" userId="S::asmith@parkspringprimary.co.uk::bba8d5a5-81c8-4bf6-8a25-3ac4ac38c040" providerId="AD" clId="Web-{9076FDF9-F880-9131-8A21-E51427320CD6}" dt="2022-05-18T15:55:06.275" v="12"/>
        <pc:sldMkLst>
          <pc:docMk/>
          <pc:sldMk cId="1144638880" sldId="318"/>
        </pc:sldMkLst>
        <pc:spChg chg="mod">
          <ac:chgData name="Amy Smith" userId="S::asmith@parkspringprimary.co.uk::bba8d5a5-81c8-4bf6-8a25-3ac4ac38c040" providerId="AD" clId="Web-{9076FDF9-F880-9131-8A21-E51427320CD6}" dt="2022-05-18T15:55:04.181" v="11" actId="20577"/>
          <ac:spMkLst>
            <pc:docMk/>
            <pc:sldMk cId="1144638880" sldId="318"/>
            <ac:spMk id="2" creationId="{128F78C8-D433-E133-1D3D-1161BE599037}"/>
          </ac:spMkLst>
        </pc:spChg>
        <pc:spChg chg="del">
          <ac:chgData name="Amy Smith" userId="S::asmith@parkspringprimary.co.uk::bba8d5a5-81c8-4bf6-8a25-3ac4ac38c040" providerId="AD" clId="Web-{9076FDF9-F880-9131-8A21-E51427320CD6}" dt="2022-05-18T15:55:06.275" v="12"/>
          <ac:spMkLst>
            <pc:docMk/>
            <pc:sldMk cId="1144638880" sldId="318"/>
            <ac:spMk id="3" creationId="{1BA7ADA6-3A42-1A4A-7656-8FB5867F6382}"/>
          </ac:spMkLst>
        </pc:spChg>
        <pc:picChg chg="add mod ord">
          <ac:chgData name="Amy Smith" userId="S::asmith@parkspringprimary.co.uk::bba8d5a5-81c8-4bf6-8a25-3ac4ac38c040" providerId="AD" clId="Web-{9076FDF9-F880-9131-8A21-E51427320CD6}" dt="2022-05-18T15:55:06.275" v="12"/>
          <ac:picMkLst>
            <pc:docMk/>
            <pc:sldMk cId="1144638880" sldId="318"/>
            <ac:picMk id="4" creationId="{A8821C3F-9CA3-E688-5CC5-005230B664E3}"/>
          </ac:picMkLst>
        </pc:picChg>
      </pc:sldChg>
    </pc:docChg>
  </pc:docChgLst>
  <pc:docChgLst>
    <pc:chgData name="Laura Smith" userId="S::lsmith@parkspringprimary.co.uk::f9988ba6-aa50-4bf0-aa6c-11d364ab2b70" providerId="AD" clId="Web-{E4C8892F-0BEA-2986-288D-06094577E89F}"/>
    <pc:docChg chg="addSld modSld modSection">
      <pc:chgData name="Laura Smith" userId="S::lsmith@parkspringprimary.co.uk::f9988ba6-aa50-4bf0-aa6c-11d364ab2b70" providerId="AD" clId="Web-{E4C8892F-0BEA-2986-288D-06094577E89F}" dt="2023-10-05T20:09:50.563" v="109" actId="20577"/>
      <pc:docMkLst>
        <pc:docMk/>
      </pc:docMkLst>
      <pc:sldChg chg="addSp delSp modSp new">
        <pc:chgData name="Laura Smith" userId="S::lsmith@parkspringprimary.co.uk::f9988ba6-aa50-4bf0-aa6c-11d364ab2b70" providerId="AD" clId="Web-{E4C8892F-0BEA-2986-288D-06094577E89F}" dt="2023-10-05T20:09:50.563" v="109" actId="20577"/>
        <pc:sldMkLst>
          <pc:docMk/>
          <pc:sldMk cId="3894546920" sldId="319"/>
        </pc:sldMkLst>
        <pc:spChg chg="del">
          <ac:chgData name="Laura Smith" userId="S::lsmith@parkspringprimary.co.uk::f9988ba6-aa50-4bf0-aa6c-11d364ab2b70" providerId="AD" clId="Web-{E4C8892F-0BEA-2986-288D-06094577E89F}" dt="2023-10-05T20:04:57.355" v="1"/>
          <ac:spMkLst>
            <pc:docMk/>
            <pc:sldMk cId="3894546920" sldId="319"/>
            <ac:spMk id="3" creationId="{A2A448D3-BBB3-D7BF-423D-D225C151B799}"/>
          </ac:spMkLst>
        </pc:spChg>
        <pc:spChg chg="add">
          <ac:chgData name="Laura Smith" userId="S::lsmith@parkspringprimary.co.uk::f9988ba6-aa50-4bf0-aa6c-11d364ab2b70" providerId="AD" clId="Web-{E4C8892F-0BEA-2986-288D-06094577E89F}" dt="2023-10-05T20:05:06.012" v="3"/>
          <ac:spMkLst>
            <pc:docMk/>
            <pc:sldMk cId="3894546920" sldId="319"/>
            <ac:spMk id="5" creationId="{C32D27D2-2D97-D35F-389B-3A8C4E2A0E0D}"/>
          </ac:spMkLst>
        </pc:spChg>
        <pc:spChg chg="add mod">
          <ac:chgData name="Laura Smith" userId="S::lsmith@parkspringprimary.co.uk::f9988ba6-aa50-4bf0-aa6c-11d364ab2b70" providerId="AD" clId="Web-{E4C8892F-0BEA-2986-288D-06094577E89F}" dt="2023-10-05T20:09:50.563" v="109" actId="20577"/>
          <ac:spMkLst>
            <pc:docMk/>
            <pc:sldMk cId="3894546920" sldId="319"/>
            <ac:spMk id="6" creationId="{B992E2DB-289A-B57E-611A-0D0B889685E9}"/>
          </ac:spMkLst>
        </pc:spChg>
        <pc:picChg chg="add mod ord">
          <ac:chgData name="Laura Smith" userId="S::lsmith@parkspringprimary.co.uk::f9988ba6-aa50-4bf0-aa6c-11d364ab2b70" providerId="AD" clId="Web-{E4C8892F-0BEA-2986-288D-06094577E89F}" dt="2023-10-05T20:05:01.230" v="2" actId="1076"/>
          <ac:picMkLst>
            <pc:docMk/>
            <pc:sldMk cId="3894546920" sldId="319"/>
            <ac:picMk id="4" creationId="{6BEEA7FA-A6E5-B1F5-1E6E-359DBE431049}"/>
          </ac:picMkLst>
        </pc:picChg>
      </pc:sldChg>
      <pc:sldChg chg="addSp delSp modSp new">
        <pc:chgData name="Laura Smith" userId="S::lsmith@parkspringprimary.co.uk::f9988ba6-aa50-4bf0-aa6c-11d364ab2b70" providerId="AD" clId="Web-{E4C8892F-0BEA-2986-288D-06094577E89F}" dt="2023-10-05T20:05:46.546" v="8" actId="14100"/>
        <pc:sldMkLst>
          <pc:docMk/>
          <pc:sldMk cId="1381667458" sldId="320"/>
        </pc:sldMkLst>
        <pc:spChg chg="del">
          <ac:chgData name="Laura Smith" userId="S::lsmith@parkspringprimary.co.uk::f9988ba6-aa50-4bf0-aa6c-11d364ab2b70" providerId="AD" clId="Web-{E4C8892F-0BEA-2986-288D-06094577E89F}" dt="2023-10-05T20:05:39.811" v="5"/>
          <ac:spMkLst>
            <pc:docMk/>
            <pc:sldMk cId="1381667458" sldId="320"/>
            <ac:spMk id="3" creationId="{87B207EE-A046-D2FE-08A9-335F85986EF1}"/>
          </ac:spMkLst>
        </pc:spChg>
        <pc:picChg chg="add mod ord">
          <ac:chgData name="Laura Smith" userId="S::lsmith@parkspringprimary.co.uk::f9988ba6-aa50-4bf0-aa6c-11d364ab2b70" providerId="AD" clId="Web-{E4C8892F-0BEA-2986-288D-06094577E89F}" dt="2023-10-05T20:05:46.546" v="8" actId="14100"/>
          <ac:picMkLst>
            <pc:docMk/>
            <pc:sldMk cId="1381667458" sldId="320"/>
            <ac:picMk id="4" creationId="{CB354563-D800-B170-206C-F6E4B3806220}"/>
          </ac:picMkLst>
        </pc:picChg>
      </pc:sldChg>
    </pc:docChg>
  </pc:docChgLst>
  <pc:docChgLst>
    <pc:chgData name="Victoria Benson" userId="S::vbenson@parkspringprimary.co.uk::96af8fc9-b1c3-46d1-979d-d77ce0742ac5" providerId="AD" clId="Web-{48419E07-BD9A-2EDF-17E7-10786F9D1DA3}"/>
    <pc:docChg chg="addSld delSld modSld sldOrd modSection">
      <pc:chgData name="Victoria Benson" userId="S::vbenson@parkspringprimary.co.uk::96af8fc9-b1c3-46d1-979d-d77ce0742ac5" providerId="AD" clId="Web-{48419E07-BD9A-2EDF-17E7-10786F9D1DA3}" dt="2021-02-19T11:54:49.713" v="622"/>
      <pc:docMkLst>
        <pc:docMk/>
      </pc:docMkLst>
      <pc:sldChg chg="addSp delSp modSp">
        <pc:chgData name="Victoria Benson" userId="S::vbenson@parkspringprimary.co.uk::96af8fc9-b1c3-46d1-979d-d77ce0742ac5" providerId="AD" clId="Web-{48419E07-BD9A-2EDF-17E7-10786F9D1DA3}" dt="2021-02-19T11:36:35.583" v="162" actId="20577"/>
        <pc:sldMkLst>
          <pc:docMk/>
          <pc:sldMk cId="2695593507" sldId="271"/>
        </pc:sldMkLst>
        <pc:spChg chg="add del">
          <ac:chgData name="Victoria Benson" userId="S::vbenson@parkspringprimary.co.uk::96af8fc9-b1c3-46d1-979d-d77ce0742ac5" providerId="AD" clId="Web-{48419E07-BD9A-2EDF-17E7-10786F9D1DA3}" dt="2021-02-19T11:30:44.965" v="15"/>
          <ac:spMkLst>
            <pc:docMk/>
            <pc:sldMk cId="2695593507" sldId="271"/>
            <ac:spMk id="3" creationId="{626F4E32-B59E-4A4B-A2D5-1E204AEA9D9F}"/>
          </ac:spMkLst>
        </pc:spChg>
        <pc:spChg chg="add mod">
          <ac:chgData name="Victoria Benson" userId="S::vbenson@parkspringprimary.co.uk::96af8fc9-b1c3-46d1-979d-d77ce0742ac5" providerId="AD" clId="Web-{48419E07-BD9A-2EDF-17E7-10786F9D1DA3}" dt="2021-02-19T11:36:35.583" v="162" actId="20577"/>
          <ac:spMkLst>
            <pc:docMk/>
            <pc:sldMk cId="2695593507" sldId="271"/>
            <ac:spMk id="6" creationId="{2A0C4CD3-7602-45AF-A516-6C9827F31D86}"/>
          </ac:spMkLst>
        </pc:spChg>
      </pc:sldChg>
      <pc:sldChg chg="addSp modSp">
        <pc:chgData name="Victoria Benson" userId="S::vbenson@parkspringprimary.co.uk::96af8fc9-b1c3-46d1-979d-d77ce0742ac5" providerId="AD" clId="Web-{48419E07-BD9A-2EDF-17E7-10786F9D1DA3}" dt="2021-02-19T11:32:34.077" v="77" actId="1076"/>
        <pc:sldMkLst>
          <pc:docMk/>
          <pc:sldMk cId="3745141320" sldId="272"/>
        </pc:sldMkLst>
        <pc:spChg chg="add mod">
          <ac:chgData name="Victoria Benson" userId="S::vbenson@parkspringprimary.co.uk::96af8fc9-b1c3-46d1-979d-d77ce0742ac5" providerId="AD" clId="Web-{48419E07-BD9A-2EDF-17E7-10786F9D1DA3}" dt="2021-02-19T11:32:34.077" v="77" actId="1076"/>
          <ac:spMkLst>
            <pc:docMk/>
            <pc:sldMk cId="3745141320" sldId="272"/>
            <ac:spMk id="2" creationId="{9156B3CD-80CE-4425-AD0E-EB7F6B17E59B}"/>
          </ac:spMkLst>
        </pc:spChg>
      </pc:sldChg>
      <pc:sldChg chg="addSp modSp">
        <pc:chgData name="Victoria Benson" userId="S::vbenson@parkspringprimary.co.uk::96af8fc9-b1c3-46d1-979d-d77ce0742ac5" providerId="AD" clId="Web-{48419E07-BD9A-2EDF-17E7-10786F9D1DA3}" dt="2021-02-19T11:33:14.125" v="98" actId="1076"/>
        <pc:sldMkLst>
          <pc:docMk/>
          <pc:sldMk cId="984867883" sldId="273"/>
        </pc:sldMkLst>
        <pc:spChg chg="add mod">
          <ac:chgData name="Victoria Benson" userId="S::vbenson@parkspringprimary.co.uk::96af8fc9-b1c3-46d1-979d-d77ce0742ac5" providerId="AD" clId="Web-{48419E07-BD9A-2EDF-17E7-10786F9D1DA3}" dt="2021-02-19T11:33:14.125" v="98" actId="1076"/>
          <ac:spMkLst>
            <pc:docMk/>
            <pc:sldMk cId="984867883" sldId="273"/>
            <ac:spMk id="3" creationId="{1D1FF766-7952-4249-9D7C-4C78AEB9C624}"/>
          </ac:spMkLst>
        </pc:spChg>
        <pc:spChg chg="mod">
          <ac:chgData name="Victoria Benson" userId="S::vbenson@parkspringprimary.co.uk::96af8fc9-b1c3-46d1-979d-d77ce0742ac5" providerId="AD" clId="Web-{48419E07-BD9A-2EDF-17E7-10786F9D1DA3}" dt="2021-02-19T11:32:56.874" v="82" actId="1076"/>
          <ac:spMkLst>
            <pc:docMk/>
            <pc:sldMk cId="984867883" sldId="273"/>
            <ac:spMk id="4" creationId="{86269C0B-03F2-42F7-A3BA-F1FFB3A123BD}"/>
          </ac:spMkLst>
        </pc:spChg>
        <pc:spChg chg="mod">
          <ac:chgData name="Victoria Benson" userId="S::vbenson@parkspringprimary.co.uk::96af8fc9-b1c3-46d1-979d-d77ce0742ac5" providerId="AD" clId="Web-{48419E07-BD9A-2EDF-17E7-10786F9D1DA3}" dt="2021-02-19T11:32:59.593" v="83" actId="1076"/>
          <ac:spMkLst>
            <pc:docMk/>
            <pc:sldMk cId="984867883" sldId="273"/>
            <ac:spMk id="5" creationId="{729CAE71-C962-49B9-9A9C-4E030B18EBDB}"/>
          </ac:spMkLst>
        </pc:spChg>
        <pc:spChg chg="add mod">
          <ac:chgData name="Victoria Benson" userId="S::vbenson@parkspringprimary.co.uk::96af8fc9-b1c3-46d1-979d-d77ce0742ac5" providerId="AD" clId="Web-{48419E07-BD9A-2EDF-17E7-10786F9D1DA3}" dt="2021-02-19T11:33:10.328" v="97" actId="20577"/>
          <ac:spMkLst>
            <pc:docMk/>
            <pc:sldMk cId="984867883" sldId="273"/>
            <ac:spMk id="8" creationId="{060ECE51-16E8-49AD-B87B-42F31D2DB477}"/>
          </ac:spMkLst>
        </pc:spChg>
        <pc:picChg chg="mod">
          <ac:chgData name="Victoria Benson" userId="S::vbenson@parkspringprimary.co.uk::96af8fc9-b1c3-46d1-979d-d77ce0742ac5" providerId="AD" clId="Web-{48419E07-BD9A-2EDF-17E7-10786F9D1DA3}" dt="2021-02-19T11:33:01.187" v="84" actId="1076"/>
          <ac:picMkLst>
            <pc:docMk/>
            <pc:sldMk cId="984867883" sldId="273"/>
            <ac:picMk id="1026" creationId="{89A95326-3765-4F79-9C2E-872EA863C7AA}"/>
          </ac:picMkLst>
        </pc:picChg>
      </pc:sldChg>
      <pc:sldChg chg="addSp modSp">
        <pc:chgData name="Victoria Benson" userId="S::vbenson@parkspringprimary.co.uk::96af8fc9-b1c3-46d1-979d-d77ce0742ac5" providerId="AD" clId="Web-{48419E07-BD9A-2EDF-17E7-10786F9D1DA3}" dt="2021-02-19T11:33:37.860" v="103" actId="1076"/>
        <pc:sldMkLst>
          <pc:docMk/>
          <pc:sldMk cId="2988765861" sldId="274"/>
        </pc:sldMkLst>
        <pc:spChg chg="add mod">
          <ac:chgData name="Victoria Benson" userId="S::vbenson@parkspringprimary.co.uk::96af8fc9-b1c3-46d1-979d-d77ce0742ac5" providerId="AD" clId="Web-{48419E07-BD9A-2EDF-17E7-10786F9D1DA3}" dt="2021-02-19T11:33:37.860" v="103" actId="1076"/>
          <ac:spMkLst>
            <pc:docMk/>
            <pc:sldMk cId="2988765861" sldId="274"/>
            <ac:spMk id="2" creationId="{8BECD5D3-B9F9-4788-B76F-79623140D7F6}"/>
          </ac:spMkLst>
        </pc:spChg>
        <pc:spChg chg="add">
          <ac:chgData name="Victoria Benson" userId="S::vbenson@parkspringprimary.co.uk::96af8fc9-b1c3-46d1-979d-d77ce0742ac5" providerId="AD" clId="Web-{48419E07-BD9A-2EDF-17E7-10786F9D1DA3}" dt="2021-02-19T11:33:33.516" v="102"/>
          <ac:spMkLst>
            <pc:docMk/>
            <pc:sldMk cId="2988765861" sldId="274"/>
            <ac:spMk id="3" creationId="{3D56F217-4E84-4C22-9037-80902D1A8AD7}"/>
          </ac:spMkLst>
        </pc:spChg>
        <pc:spChg chg="mod">
          <ac:chgData name="Victoria Benson" userId="S::vbenson@parkspringprimary.co.uk::96af8fc9-b1c3-46d1-979d-d77ce0742ac5" providerId="AD" clId="Web-{48419E07-BD9A-2EDF-17E7-10786F9D1DA3}" dt="2021-02-19T11:33:27.860" v="99" actId="1076"/>
          <ac:spMkLst>
            <pc:docMk/>
            <pc:sldMk cId="2988765861" sldId="274"/>
            <ac:spMk id="4" creationId="{86269C0B-03F2-42F7-A3BA-F1FFB3A123BD}"/>
          </ac:spMkLst>
        </pc:spChg>
        <pc:picChg chg="mod">
          <ac:chgData name="Victoria Benson" userId="S::vbenson@parkspringprimary.co.uk::96af8fc9-b1c3-46d1-979d-d77ce0742ac5" providerId="AD" clId="Web-{48419E07-BD9A-2EDF-17E7-10786F9D1DA3}" dt="2021-02-19T11:33:29.250" v="100" actId="1076"/>
          <ac:picMkLst>
            <pc:docMk/>
            <pc:sldMk cId="2988765861" sldId="274"/>
            <ac:picMk id="3074" creationId="{23132FF4-9313-4559-9688-2425DD9B6BA3}"/>
          </ac:picMkLst>
        </pc:picChg>
      </pc:sldChg>
      <pc:sldChg chg="addSp modSp">
        <pc:chgData name="Victoria Benson" userId="S::vbenson@parkspringprimary.co.uk::96af8fc9-b1c3-46d1-979d-d77ce0742ac5" providerId="AD" clId="Web-{48419E07-BD9A-2EDF-17E7-10786F9D1DA3}" dt="2021-02-19T11:33:48.845" v="106" actId="1076"/>
        <pc:sldMkLst>
          <pc:docMk/>
          <pc:sldMk cId="2811929926" sldId="275"/>
        </pc:sldMkLst>
        <pc:spChg chg="add">
          <ac:chgData name="Victoria Benson" userId="S::vbenson@parkspringprimary.co.uk::96af8fc9-b1c3-46d1-979d-d77ce0742ac5" providerId="AD" clId="Web-{48419E07-BD9A-2EDF-17E7-10786F9D1DA3}" dt="2021-02-19T11:33:45.438" v="104"/>
          <ac:spMkLst>
            <pc:docMk/>
            <pc:sldMk cId="2811929926" sldId="275"/>
            <ac:spMk id="3" creationId="{CC3014FB-19DD-41BD-B23A-55AB5F41A6ED}"/>
          </ac:spMkLst>
        </pc:spChg>
        <pc:spChg chg="add">
          <ac:chgData name="Victoria Benson" userId="S::vbenson@parkspringprimary.co.uk::96af8fc9-b1c3-46d1-979d-d77ce0742ac5" providerId="AD" clId="Web-{48419E07-BD9A-2EDF-17E7-10786F9D1DA3}" dt="2021-02-19T11:33:45.438" v="105"/>
          <ac:spMkLst>
            <pc:docMk/>
            <pc:sldMk cId="2811929926" sldId="275"/>
            <ac:spMk id="8" creationId="{E0C2C673-0255-4E92-8608-8F1AFA89BD0E}"/>
          </ac:spMkLst>
        </pc:spChg>
        <pc:picChg chg="mod">
          <ac:chgData name="Victoria Benson" userId="S::vbenson@parkspringprimary.co.uk::96af8fc9-b1c3-46d1-979d-d77ce0742ac5" providerId="AD" clId="Web-{48419E07-BD9A-2EDF-17E7-10786F9D1DA3}" dt="2021-02-19T11:33:48.845" v="106" actId="1076"/>
          <ac:picMkLst>
            <pc:docMk/>
            <pc:sldMk cId="2811929926" sldId="275"/>
            <ac:picMk id="2" creationId="{F1F09A38-1B70-43F7-87F1-75E323B91D07}"/>
          </ac:picMkLst>
        </pc:picChg>
      </pc:sldChg>
      <pc:sldChg chg="ord">
        <pc:chgData name="Victoria Benson" userId="S::vbenson@parkspringprimary.co.uk::96af8fc9-b1c3-46d1-979d-d77ce0742ac5" providerId="AD" clId="Web-{48419E07-BD9A-2EDF-17E7-10786F9D1DA3}" dt="2021-02-19T11:46:51.091" v="427"/>
        <pc:sldMkLst>
          <pc:docMk/>
          <pc:sldMk cId="1412681685" sldId="277"/>
        </pc:sldMkLst>
      </pc:sldChg>
      <pc:sldChg chg="ord">
        <pc:chgData name="Victoria Benson" userId="S::vbenson@parkspringprimary.co.uk::96af8fc9-b1c3-46d1-979d-d77ce0742ac5" providerId="AD" clId="Web-{48419E07-BD9A-2EDF-17E7-10786F9D1DA3}" dt="2021-02-19T11:46:55.120" v="428"/>
        <pc:sldMkLst>
          <pc:docMk/>
          <pc:sldMk cId="4271876240" sldId="278"/>
        </pc:sldMkLst>
      </pc:sldChg>
      <pc:sldChg chg="modSp ord">
        <pc:chgData name="Victoria Benson" userId="S::vbenson@parkspringprimary.co.uk::96af8fc9-b1c3-46d1-979d-d77ce0742ac5" providerId="AD" clId="Web-{48419E07-BD9A-2EDF-17E7-10786F9D1DA3}" dt="2021-02-19T11:51:05.692" v="578" actId="1076"/>
        <pc:sldMkLst>
          <pc:docMk/>
          <pc:sldMk cId="2789127360" sldId="279"/>
        </pc:sldMkLst>
        <pc:spChg chg="mod">
          <ac:chgData name="Victoria Benson" userId="S::vbenson@parkspringprimary.co.uk::96af8fc9-b1c3-46d1-979d-d77ce0742ac5" providerId="AD" clId="Web-{48419E07-BD9A-2EDF-17E7-10786F9D1DA3}" dt="2021-02-19T11:51:03.957" v="577" actId="1076"/>
          <ac:spMkLst>
            <pc:docMk/>
            <pc:sldMk cId="2789127360" sldId="279"/>
            <ac:spMk id="4" creationId="{86269C0B-03F2-42F7-A3BA-F1FFB3A123BD}"/>
          </ac:spMkLst>
        </pc:spChg>
        <pc:spChg chg="mod">
          <ac:chgData name="Victoria Benson" userId="S::vbenson@parkspringprimary.co.uk::96af8fc9-b1c3-46d1-979d-d77ce0742ac5" providerId="AD" clId="Web-{48419E07-BD9A-2EDF-17E7-10786F9D1DA3}" dt="2021-02-19T11:51:05.692" v="578" actId="1076"/>
          <ac:spMkLst>
            <pc:docMk/>
            <pc:sldMk cId="2789127360" sldId="279"/>
            <ac:spMk id="5" creationId="{729CAE71-C962-49B9-9A9C-4E030B18EBDB}"/>
          </ac:spMkLst>
        </pc:spChg>
        <pc:picChg chg="mod">
          <ac:chgData name="Victoria Benson" userId="S::vbenson@parkspringprimary.co.uk::96af8fc9-b1c3-46d1-979d-d77ce0742ac5" providerId="AD" clId="Web-{48419E07-BD9A-2EDF-17E7-10786F9D1DA3}" dt="2021-02-19T11:47:40.917" v="448" actId="1076"/>
          <ac:picMkLst>
            <pc:docMk/>
            <pc:sldMk cId="2789127360" sldId="279"/>
            <ac:picMk id="2" creationId="{A3116CD4-5744-472D-B001-61D74D9C953F}"/>
          </ac:picMkLst>
        </pc:picChg>
      </pc:sldChg>
      <pc:sldChg chg="ord">
        <pc:chgData name="Victoria Benson" userId="S::vbenson@parkspringprimary.co.uk::96af8fc9-b1c3-46d1-979d-d77ce0742ac5" providerId="AD" clId="Web-{48419E07-BD9A-2EDF-17E7-10786F9D1DA3}" dt="2021-02-19T11:53:46.430" v="618"/>
        <pc:sldMkLst>
          <pc:docMk/>
          <pc:sldMk cId="2969393049" sldId="282"/>
        </pc:sldMkLst>
      </pc:sldChg>
      <pc:sldChg chg="modSp ord">
        <pc:chgData name="Victoria Benson" userId="S::vbenson@parkspringprimary.co.uk::96af8fc9-b1c3-46d1-979d-d77ce0742ac5" providerId="AD" clId="Web-{48419E07-BD9A-2EDF-17E7-10786F9D1DA3}" dt="2021-02-19T11:36:12.254" v="153" actId="20577"/>
        <pc:sldMkLst>
          <pc:docMk/>
          <pc:sldMk cId="2988775863" sldId="290"/>
        </pc:sldMkLst>
        <pc:spChg chg="mod">
          <ac:chgData name="Victoria Benson" userId="S::vbenson@parkspringprimary.co.uk::96af8fc9-b1c3-46d1-979d-d77ce0742ac5" providerId="AD" clId="Web-{48419E07-BD9A-2EDF-17E7-10786F9D1DA3}" dt="2021-02-19T11:36:12.254" v="153" actId="20577"/>
          <ac:spMkLst>
            <pc:docMk/>
            <pc:sldMk cId="2988775863" sldId="290"/>
            <ac:spMk id="2" creationId="{00000000-0000-0000-0000-000000000000}"/>
          </ac:spMkLst>
        </pc:spChg>
      </pc:sldChg>
      <pc:sldChg chg="addSp delSp modSp">
        <pc:chgData name="Victoria Benson" userId="S::vbenson@parkspringprimary.co.uk::96af8fc9-b1c3-46d1-979d-d77ce0742ac5" providerId="AD" clId="Web-{48419E07-BD9A-2EDF-17E7-10786F9D1DA3}" dt="2021-02-19T11:50:57.863" v="576"/>
        <pc:sldMkLst>
          <pc:docMk/>
          <pc:sldMk cId="3947506082" sldId="291"/>
        </pc:sldMkLst>
        <pc:spChg chg="mod">
          <ac:chgData name="Victoria Benson" userId="S::vbenson@parkspringprimary.co.uk::96af8fc9-b1c3-46d1-979d-d77ce0742ac5" providerId="AD" clId="Web-{48419E07-BD9A-2EDF-17E7-10786F9D1DA3}" dt="2021-02-19T11:46:24.727" v="422" actId="20577"/>
          <ac:spMkLst>
            <pc:docMk/>
            <pc:sldMk cId="3947506082" sldId="291"/>
            <ac:spMk id="2" creationId="{00000000-0000-0000-0000-000000000000}"/>
          </ac:spMkLst>
        </pc:spChg>
        <pc:spChg chg="del mod">
          <ac:chgData name="Victoria Benson" userId="S::vbenson@parkspringprimary.co.uk::96af8fc9-b1c3-46d1-979d-d77ce0742ac5" providerId="AD" clId="Web-{48419E07-BD9A-2EDF-17E7-10786F9D1DA3}" dt="2021-02-19T11:46:40.160" v="425"/>
          <ac:spMkLst>
            <pc:docMk/>
            <pc:sldMk cId="3947506082" sldId="291"/>
            <ac:spMk id="3" creationId="{00000000-0000-0000-0000-000000000000}"/>
          </ac:spMkLst>
        </pc:spChg>
        <pc:spChg chg="add del mod">
          <ac:chgData name="Victoria Benson" userId="S::vbenson@parkspringprimary.co.uk::96af8fc9-b1c3-46d1-979d-d77ce0742ac5" providerId="AD" clId="Web-{48419E07-BD9A-2EDF-17E7-10786F9D1DA3}" dt="2021-02-19T11:50:57.863" v="576"/>
          <ac:spMkLst>
            <pc:docMk/>
            <pc:sldMk cId="3947506082" sldId="291"/>
            <ac:spMk id="5" creationId="{67E75F52-661A-4FC1-8046-12C2BBBBD4EF}"/>
          </ac:spMkLst>
        </pc:spChg>
      </pc:sldChg>
      <pc:sldChg chg="ord">
        <pc:chgData name="Victoria Benson" userId="S::vbenson@parkspringprimary.co.uk::96af8fc9-b1c3-46d1-979d-d77ce0742ac5" providerId="AD" clId="Web-{48419E07-BD9A-2EDF-17E7-10786F9D1DA3}" dt="2021-02-19T11:54:06.493" v="619"/>
        <pc:sldMkLst>
          <pc:docMk/>
          <pc:sldMk cId="3901189736" sldId="296"/>
        </pc:sldMkLst>
      </pc:sldChg>
      <pc:sldChg chg="ord">
        <pc:chgData name="Victoria Benson" userId="S::vbenson@parkspringprimary.co.uk::96af8fc9-b1c3-46d1-979d-d77ce0742ac5" providerId="AD" clId="Web-{48419E07-BD9A-2EDF-17E7-10786F9D1DA3}" dt="2021-02-19T11:54:49.713" v="622"/>
        <pc:sldMkLst>
          <pc:docMk/>
          <pc:sldMk cId="3631941009" sldId="297"/>
        </pc:sldMkLst>
      </pc:sldChg>
      <pc:sldChg chg="modSp new">
        <pc:chgData name="Victoria Benson" userId="S::vbenson@parkspringprimary.co.uk::96af8fc9-b1c3-46d1-979d-d77ce0742ac5" providerId="AD" clId="Web-{48419E07-BD9A-2EDF-17E7-10786F9D1DA3}" dt="2021-02-19T11:45:13.534" v="409" actId="20577"/>
        <pc:sldMkLst>
          <pc:docMk/>
          <pc:sldMk cId="337246418" sldId="305"/>
        </pc:sldMkLst>
        <pc:spChg chg="mod">
          <ac:chgData name="Victoria Benson" userId="S::vbenson@parkspringprimary.co.uk::96af8fc9-b1c3-46d1-979d-d77ce0742ac5" providerId="AD" clId="Web-{48419E07-BD9A-2EDF-17E7-10786F9D1DA3}" dt="2021-02-19T11:45:13.534" v="409" actId="20577"/>
          <ac:spMkLst>
            <pc:docMk/>
            <pc:sldMk cId="337246418" sldId="305"/>
            <ac:spMk id="2" creationId="{75CE4837-222D-4C48-9944-D436301BB9B9}"/>
          </ac:spMkLst>
        </pc:spChg>
        <pc:spChg chg="mod">
          <ac:chgData name="Victoria Benson" userId="S::vbenson@parkspringprimary.co.uk::96af8fc9-b1c3-46d1-979d-d77ce0742ac5" providerId="AD" clId="Web-{48419E07-BD9A-2EDF-17E7-10786F9D1DA3}" dt="2021-02-19T11:34:34.705" v="113" actId="20577"/>
          <ac:spMkLst>
            <pc:docMk/>
            <pc:sldMk cId="337246418" sldId="305"/>
            <ac:spMk id="3" creationId="{C8048EB4-A504-44E1-A166-283736D8D7BE}"/>
          </ac:spMkLst>
        </pc:spChg>
      </pc:sldChg>
      <pc:sldChg chg="new">
        <pc:chgData name="Victoria Benson" userId="S::vbenson@parkspringprimary.co.uk::96af8fc9-b1c3-46d1-979d-d77ce0742ac5" providerId="AD" clId="Web-{48419E07-BD9A-2EDF-17E7-10786F9D1DA3}" dt="2021-02-19T11:33:51.595" v="107"/>
        <pc:sldMkLst>
          <pc:docMk/>
          <pc:sldMk cId="1291927296" sldId="306"/>
        </pc:sldMkLst>
      </pc:sldChg>
      <pc:sldChg chg="modSp add ord replId">
        <pc:chgData name="Victoria Benson" userId="S::vbenson@parkspringprimary.co.uk::96af8fc9-b1c3-46d1-979d-d77ce0742ac5" providerId="AD" clId="Web-{48419E07-BD9A-2EDF-17E7-10786F9D1DA3}" dt="2021-02-19T11:36:47.662" v="166" actId="20577"/>
        <pc:sldMkLst>
          <pc:docMk/>
          <pc:sldMk cId="1479545844" sldId="307"/>
        </pc:sldMkLst>
        <pc:spChg chg="mod">
          <ac:chgData name="Victoria Benson" userId="S::vbenson@parkspringprimary.co.uk::96af8fc9-b1c3-46d1-979d-d77ce0742ac5" providerId="AD" clId="Web-{48419E07-BD9A-2EDF-17E7-10786F9D1DA3}" dt="2021-02-19T11:36:47.662" v="166" actId="20577"/>
          <ac:spMkLst>
            <pc:docMk/>
            <pc:sldMk cId="1479545844" sldId="307"/>
            <ac:spMk id="2" creationId="{00000000-0000-0000-0000-000000000000}"/>
          </ac:spMkLst>
        </pc:spChg>
      </pc:sldChg>
      <pc:sldChg chg="addSp delSp modSp add replId">
        <pc:chgData name="Victoria Benson" userId="S::vbenson@parkspringprimary.co.uk::96af8fc9-b1c3-46d1-979d-d77ce0742ac5" providerId="AD" clId="Web-{48419E07-BD9A-2EDF-17E7-10786F9D1DA3}" dt="2021-02-19T11:42:47.718" v="328" actId="20577"/>
        <pc:sldMkLst>
          <pc:docMk/>
          <pc:sldMk cId="2793489115" sldId="308"/>
        </pc:sldMkLst>
        <pc:spChg chg="del">
          <ac:chgData name="Victoria Benson" userId="S::vbenson@parkspringprimary.co.uk::96af8fc9-b1c3-46d1-979d-d77ce0742ac5" providerId="AD" clId="Web-{48419E07-BD9A-2EDF-17E7-10786F9D1DA3}" dt="2021-02-19T11:37:26.475" v="173"/>
          <ac:spMkLst>
            <pc:docMk/>
            <pc:sldMk cId="2793489115" sldId="308"/>
            <ac:spMk id="2" creationId="{00000000-0000-0000-0000-000000000000}"/>
          </ac:spMkLst>
        </pc:spChg>
        <pc:spChg chg="del">
          <ac:chgData name="Victoria Benson" userId="S::vbenson@parkspringprimary.co.uk::96af8fc9-b1c3-46d1-979d-d77ce0742ac5" providerId="AD" clId="Web-{48419E07-BD9A-2EDF-17E7-10786F9D1DA3}" dt="2021-02-19T11:37:23.725" v="172"/>
          <ac:spMkLst>
            <pc:docMk/>
            <pc:sldMk cId="2793489115" sldId="308"/>
            <ac:spMk id="3" creationId="{00000000-0000-0000-0000-000000000000}"/>
          </ac:spMkLst>
        </pc:spChg>
        <pc:spChg chg="add mod">
          <ac:chgData name="Victoria Benson" userId="S::vbenson@parkspringprimary.co.uk::96af8fc9-b1c3-46d1-979d-d77ce0742ac5" providerId="AD" clId="Web-{48419E07-BD9A-2EDF-17E7-10786F9D1DA3}" dt="2021-02-19T11:40:24.245" v="302" actId="20577"/>
          <ac:spMkLst>
            <pc:docMk/>
            <pc:sldMk cId="2793489115" sldId="308"/>
            <ac:spMk id="5" creationId="{6D6B6CD8-E80F-42DE-A12E-3263DFD32862}"/>
          </ac:spMkLst>
        </pc:spChg>
        <pc:spChg chg="add mod">
          <ac:chgData name="Victoria Benson" userId="S::vbenson@parkspringprimary.co.uk::96af8fc9-b1c3-46d1-979d-d77ce0742ac5" providerId="AD" clId="Web-{48419E07-BD9A-2EDF-17E7-10786F9D1DA3}" dt="2021-02-19T11:42:47.718" v="328" actId="20577"/>
          <ac:spMkLst>
            <pc:docMk/>
            <pc:sldMk cId="2793489115" sldId="308"/>
            <ac:spMk id="6" creationId="{6BA02E0E-8BBA-4BF5-831C-656408568F20}"/>
          </ac:spMkLst>
        </pc:spChg>
        <pc:spChg chg="add mod">
          <ac:chgData name="Victoria Benson" userId="S::vbenson@parkspringprimary.co.uk::96af8fc9-b1c3-46d1-979d-d77ce0742ac5" providerId="AD" clId="Web-{48419E07-BD9A-2EDF-17E7-10786F9D1DA3}" dt="2021-02-19T11:39:17.744" v="257" actId="20577"/>
          <ac:spMkLst>
            <pc:docMk/>
            <pc:sldMk cId="2793489115" sldId="308"/>
            <ac:spMk id="7" creationId="{C4C9CE85-309E-4829-BE1A-1F7D0C53867A}"/>
          </ac:spMkLst>
        </pc:spChg>
        <pc:picChg chg="add del mod modCrop">
          <ac:chgData name="Victoria Benson" userId="S::vbenson@parkspringprimary.co.uk::96af8fc9-b1c3-46d1-979d-d77ce0742ac5" providerId="AD" clId="Web-{48419E07-BD9A-2EDF-17E7-10786F9D1DA3}" dt="2021-02-19T11:37:54.117" v="193" actId="1076"/>
          <ac:picMkLst>
            <pc:docMk/>
            <pc:sldMk cId="2793489115" sldId="308"/>
            <ac:picMk id="4" creationId="{00000000-0000-0000-0000-000000000000}"/>
          </ac:picMkLst>
        </pc:picChg>
      </pc:sldChg>
      <pc:sldChg chg="addSp delSp modSp add ord replId">
        <pc:chgData name="Victoria Benson" userId="S::vbenson@parkspringprimary.co.uk::96af8fc9-b1c3-46d1-979d-d77ce0742ac5" providerId="AD" clId="Web-{48419E07-BD9A-2EDF-17E7-10786F9D1DA3}" dt="2021-02-19T11:43:19.273" v="350" actId="1076"/>
        <pc:sldMkLst>
          <pc:docMk/>
          <pc:sldMk cId="2327494069" sldId="309"/>
        </pc:sldMkLst>
        <pc:spChg chg="del">
          <ac:chgData name="Victoria Benson" userId="S::vbenson@parkspringprimary.co.uk::96af8fc9-b1c3-46d1-979d-d77ce0742ac5" providerId="AD" clId="Web-{48419E07-BD9A-2EDF-17E7-10786F9D1DA3}" dt="2021-02-19T11:41:01.903" v="317"/>
          <ac:spMkLst>
            <pc:docMk/>
            <pc:sldMk cId="2327494069" sldId="309"/>
            <ac:spMk id="2" creationId="{00000000-0000-0000-0000-000000000000}"/>
          </ac:spMkLst>
        </pc:spChg>
        <pc:spChg chg="del">
          <ac:chgData name="Victoria Benson" userId="S::vbenson@parkspringprimary.co.uk::96af8fc9-b1c3-46d1-979d-d77ce0742ac5" providerId="AD" clId="Web-{48419E07-BD9A-2EDF-17E7-10786F9D1DA3}" dt="2021-02-19T11:41:03.653" v="318"/>
          <ac:spMkLst>
            <pc:docMk/>
            <pc:sldMk cId="2327494069" sldId="309"/>
            <ac:spMk id="3" creationId="{00000000-0000-0000-0000-000000000000}"/>
          </ac:spMkLst>
        </pc:spChg>
        <pc:spChg chg="add">
          <ac:chgData name="Victoria Benson" userId="S::vbenson@parkspringprimary.co.uk::96af8fc9-b1c3-46d1-979d-d77ce0742ac5" providerId="AD" clId="Web-{48419E07-BD9A-2EDF-17E7-10786F9D1DA3}" dt="2021-02-19T11:42:22.014" v="320"/>
          <ac:spMkLst>
            <pc:docMk/>
            <pc:sldMk cId="2327494069" sldId="309"/>
            <ac:spMk id="6" creationId="{DFDE732F-2BA7-4EE8-9764-249E32A65477}"/>
          </ac:spMkLst>
        </pc:spChg>
        <pc:spChg chg="add mod">
          <ac:chgData name="Victoria Benson" userId="S::vbenson@parkspringprimary.co.uk::96af8fc9-b1c3-46d1-979d-d77ce0742ac5" providerId="AD" clId="Web-{48419E07-BD9A-2EDF-17E7-10786F9D1DA3}" dt="2021-02-19T11:43:05.798" v="336" actId="20577"/>
          <ac:spMkLst>
            <pc:docMk/>
            <pc:sldMk cId="2327494069" sldId="309"/>
            <ac:spMk id="7" creationId="{7E542178-52C0-42DF-A1A4-46879C42985F}"/>
          </ac:spMkLst>
        </pc:spChg>
        <pc:spChg chg="add mod">
          <ac:chgData name="Victoria Benson" userId="S::vbenson@parkspringprimary.co.uk::96af8fc9-b1c3-46d1-979d-d77ce0742ac5" providerId="AD" clId="Web-{48419E07-BD9A-2EDF-17E7-10786F9D1DA3}" dt="2021-02-19T11:43:19.273" v="350" actId="1076"/>
          <ac:spMkLst>
            <pc:docMk/>
            <pc:sldMk cId="2327494069" sldId="309"/>
            <ac:spMk id="8" creationId="{003763D0-C8A2-4167-956B-AA54304A3C6B}"/>
          </ac:spMkLst>
        </pc:spChg>
        <pc:picChg chg="mod modCrop">
          <ac:chgData name="Victoria Benson" userId="S::vbenson@parkspringprimary.co.uk::96af8fc9-b1c3-46d1-979d-d77ce0742ac5" providerId="AD" clId="Web-{48419E07-BD9A-2EDF-17E7-10786F9D1DA3}" dt="2021-02-19T11:42:34.983" v="324"/>
          <ac:picMkLst>
            <pc:docMk/>
            <pc:sldMk cId="2327494069" sldId="309"/>
            <ac:picMk id="4" creationId="{00000000-0000-0000-0000-000000000000}"/>
          </ac:picMkLst>
        </pc:picChg>
      </pc:sldChg>
      <pc:sldChg chg="addSp delSp modSp add replId">
        <pc:chgData name="Victoria Benson" userId="S::vbenson@parkspringprimary.co.uk::96af8fc9-b1c3-46d1-979d-d77ce0742ac5" providerId="AD" clId="Web-{48419E07-BD9A-2EDF-17E7-10786F9D1DA3}" dt="2021-02-19T11:45:00.844" v="399" actId="20577"/>
        <pc:sldMkLst>
          <pc:docMk/>
          <pc:sldMk cId="1354283588" sldId="310"/>
        </pc:sldMkLst>
        <pc:spChg chg="add mod">
          <ac:chgData name="Victoria Benson" userId="S::vbenson@parkspringprimary.co.uk::96af8fc9-b1c3-46d1-979d-d77ce0742ac5" providerId="AD" clId="Web-{48419E07-BD9A-2EDF-17E7-10786F9D1DA3}" dt="2021-02-19T11:44:40.045" v="386" actId="14100"/>
          <ac:spMkLst>
            <pc:docMk/>
            <pc:sldMk cId="1354283588" sldId="310"/>
            <ac:spMk id="5" creationId="{A77B180D-4754-47E9-9ECF-050D1F4D3093}"/>
          </ac:spMkLst>
        </pc:spChg>
        <pc:spChg chg="del mod">
          <ac:chgData name="Victoria Benson" userId="S::vbenson@parkspringprimary.co.uk::96af8fc9-b1c3-46d1-979d-d77ce0742ac5" providerId="AD" clId="Web-{48419E07-BD9A-2EDF-17E7-10786F9D1DA3}" dt="2021-02-19T11:43:39.894" v="356"/>
          <ac:spMkLst>
            <pc:docMk/>
            <pc:sldMk cId="1354283588" sldId="310"/>
            <ac:spMk id="7" creationId="{7E542178-52C0-42DF-A1A4-46879C42985F}"/>
          </ac:spMkLst>
        </pc:spChg>
        <pc:spChg chg="del">
          <ac:chgData name="Victoria Benson" userId="S::vbenson@parkspringprimary.co.uk::96af8fc9-b1c3-46d1-979d-d77ce0742ac5" providerId="AD" clId="Web-{48419E07-BD9A-2EDF-17E7-10786F9D1DA3}" dt="2021-02-19T11:43:35.872" v="353"/>
          <ac:spMkLst>
            <pc:docMk/>
            <pc:sldMk cId="1354283588" sldId="310"/>
            <ac:spMk id="8" creationId="{003763D0-C8A2-4167-956B-AA54304A3C6B}"/>
          </ac:spMkLst>
        </pc:spChg>
        <pc:spChg chg="add mod">
          <ac:chgData name="Victoria Benson" userId="S::vbenson@parkspringprimary.co.uk::96af8fc9-b1c3-46d1-979d-d77ce0742ac5" providerId="AD" clId="Web-{48419E07-BD9A-2EDF-17E7-10786F9D1DA3}" dt="2021-02-19T11:45:00.844" v="399" actId="20577"/>
          <ac:spMkLst>
            <pc:docMk/>
            <pc:sldMk cId="1354283588" sldId="310"/>
            <ac:spMk id="10" creationId="{BF4C9FA4-1BF3-4F82-8899-191C581EEC32}"/>
          </ac:spMkLst>
        </pc:spChg>
        <pc:picChg chg="add del mod">
          <ac:chgData name="Victoria Benson" userId="S::vbenson@parkspringprimary.co.uk::96af8fc9-b1c3-46d1-979d-d77ce0742ac5" providerId="AD" clId="Web-{48419E07-BD9A-2EDF-17E7-10786F9D1DA3}" dt="2021-02-19T11:43:43.547" v="358"/>
          <ac:picMkLst>
            <pc:docMk/>
            <pc:sldMk cId="1354283588" sldId="310"/>
            <ac:picMk id="2" creationId="{E11B3FA6-608C-421C-920C-8AFEA442B94E}"/>
          </ac:picMkLst>
        </pc:picChg>
        <pc:picChg chg="add mod modCrop">
          <ac:chgData name="Victoria Benson" userId="S::vbenson@parkspringprimary.co.uk::96af8fc9-b1c3-46d1-979d-d77ce0742ac5" providerId="AD" clId="Web-{48419E07-BD9A-2EDF-17E7-10786F9D1DA3}" dt="2021-02-19T11:44:17.251" v="366" actId="14100"/>
          <ac:picMkLst>
            <pc:docMk/>
            <pc:sldMk cId="1354283588" sldId="310"/>
            <ac:picMk id="3" creationId="{FD6A6F26-4F02-4237-B636-3F1B7BA4A046}"/>
          </ac:picMkLst>
        </pc:picChg>
        <pc:picChg chg="del">
          <ac:chgData name="Victoria Benson" userId="S::vbenson@parkspringprimary.co.uk::96af8fc9-b1c3-46d1-979d-d77ce0742ac5" providerId="AD" clId="Web-{48419E07-BD9A-2EDF-17E7-10786F9D1DA3}" dt="2021-02-19T11:43:30.574" v="352"/>
          <ac:picMkLst>
            <pc:docMk/>
            <pc:sldMk cId="1354283588" sldId="310"/>
            <ac:picMk id="4" creationId="{00000000-0000-0000-0000-000000000000}"/>
          </ac:picMkLst>
        </pc:picChg>
      </pc:sldChg>
      <pc:sldChg chg="new">
        <pc:chgData name="Victoria Benson" userId="S::vbenson@parkspringprimary.co.uk::96af8fc9-b1c3-46d1-979d-d77ce0742ac5" providerId="AD" clId="Web-{48419E07-BD9A-2EDF-17E7-10786F9D1DA3}" dt="2021-02-19T11:45:24.703" v="410"/>
        <pc:sldMkLst>
          <pc:docMk/>
          <pc:sldMk cId="1100591253" sldId="311"/>
        </pc:sldMkLst>
      </pc:sldChg>
      <pc:sldChg chg="modSp add ord replId">
        <pc:chgData name="Victoria Benson" userId="S::vbenson@parkspringprimary.co.uk::96af8fc9-b1c3-46d1-979d-d77ce0742ac5" providerId="AD" clId="Web-{48419E07-BD9A-2EDF-17E7-10786F9D1DA3}" dt="2021-02-19T11:51:58.068" v="616" actId="1076"/>
        <pc:sldMkLst>
          <pc:docMk/>
          <pc:sldMk cId="3364668422" sldId="312"/>
        </pc:sldMkLst>
        <pc:spChg chg="mod">
          <ac:chgData name="Victoria Benson" userId="S::vbenson@parkspringprimary.co.uk::96af8fc9-b1c3-46d1-979d-d77ce0742ac5" providerId="AD" clId="Web-{48419E07-BD9A-2EDF-17E7-10786F9D1DA3}" dt="2021-02-19T11:51:55.318" v="615" actId="1076"/>
          <ac:spMkLst>
            <pc:docMk/>
            <pc:sldMk cId="3364668422" sldId="312"/>
            <ac:spMk id="2" creationId="{00000000-0000-0000-0000-000000000000}"/>
          </ac:spMkLst>
        </pc:spChg>
        <pc:spChg chg="mod">
          <ac:chgData name="Victoria Benson" userId="S::vbenson@parkspringprimary.co.uk::96af8fc9-b1c3-46d1-979d-d77ce0742ac5" providerId="AD" clId="Web-{48419E07-BD9A-2EDF-17E7-10786F9D1DA3}" dt="2021-02-19T11:51:58.068" v="616" actId="1076"/>
          <ac:spMkLst>
            <pc:docMk/>
            <pc:sldMk cId="3364668422" sldId="312"/>
            <ac:spMk id="3" creationId="{00000000-0000-0000-0000-000000000000}"/>
          </ac:spMkLst>
        </pc:spChg>
      </pc:sldChg>
      <pc:sldChg chg="add del ord replId">
        <pc:chgData name="Victoria Benson" userId="S::vbenson@parkspringprimary.co.uk::96af8fc9-b1c3-46d1-979d-d77ce0742ac5" providerId="AD" clId="Web-{48419E07-BD9A-2EDF-17E7-10786F9D1DA3}" dt="2021-02-19T11:50:16.279" v="541"/>
        <pc:sldMkLst>
          <pc:docMk/>
          <pc:sldMk cId="1151971411" sldId="313"/>
        </pc:sldMkLst>
      </pc:sldChg>
      <pc:sldChg chg="addSp modSp add ord replId addAnim">
        <pc:chgData name="Victoria Benson" userId="S::vbenson@parkspringprimary.co.uk::96af8fc9-b1c3-46d1-979d-d77ce0742ac5" providerId="AD" clId="Web-{48419E07-BD9A-2EDF-17E7-10786F9D1DA3}" dt="2021-02-19T11:51:45.240" v="614" actId="20577"/>
        <pc:sldMkLst>
          <pc:docMk/>
          <pc:sldMk cId="796210554" sldId="314"/>
        </pc:sldMkLst>
        <pc:spChg chg="add mod">
          <ac:chgData name="Victoria Benson" userId="S::vbenson@parkspringprimary.co.uk::96af8fc9-b1c3-46d1-979d-d77ce0742ac5" providerId="AD" clId="Web-{48419E07-BD9A-2EDF-17E7-10786F9D1DA3}" dt="2021-02-19T11:49:20.288" v="511" actId="1076"/>
          <ac:spMkLst>
            <pc:docMk/>
            <pc:sldMk cId="796210554" sldId="314"/>
            <ac:spMk id="2" creationId="{DD8D8617-105E-4823-A3BF-13E0533804D8}"/>
          </ac:spMkLst>
        </pc:spChg>
        <pc:spChg chg="mod">
          <ac:chgData name="Victoria Benson" userId="S::vbenson@parkspringprimary.co.uk::96af8fc9-b1c3-46d1-979d-d77ce0742ac5" providerId="AD" clId="Web-{48419E07-BD9A-2EDF-17E7-10786F9D1DA3}" dt="2021-02-19T11:48:39.153" v="497" actId="1076"/>
          <ac:spMkLst>
            <pc:docMk/>
            <pc:sldMk cId="796210554" sldId="314"/>
            <ac:spMk id="4" creationId="{86269C0B-03F2-42F7-A3BA-F1FFB3A123BD}"/>
          </ac:spMkLst>
        </pc:spChg>
        <pc:spChg chg="add mod">
          <ac:chgData name="Victoria Benson" userId="S::vbenson@parkspringprimary.co.uk::96af8fc9-b1c3-46d1-979d-d77ce0742ac5" providerId="AD" clId="Web-{48419E07-BD9A-2EDF-17E7-10786F9D1DA3}" dt="2021-02-19T11:49:53.507" v="530" actId="1076"/>
          <ac:spMkLst>
            <pc:docMk/>
            <pc:sldMk cId="796210554" sldId="314"/>
            <ac:spMk id="6" creationId="{47B7A1F9-445D-4143-8796-BD51EFA7A16A}"/>
          </ac:spMkLst>
        </pc:spChg>
        <pc:spChg chg="mod">
          <ac:chgData name="Victoria Benson" userId="S::vbenson@parkspringprimary.co.uk::96af8fc9-b1c3-46d1-979d-d77ce0742ac5" providerId="AD" clId="Web-{48419E07-BD9A-2EDF-17E7-10786F9D1DA3}" dt="2021-02-19T11:49:01.038" v="502" actId="1076"/>
          <ac:spMkLst>
            <pc:docMk/>
            <pc:sldMk cId="796210554" sldId="314"/>
            <ac:spMk id="9" creationId="{AE737A6E-AC20-4C8B-B816-A7B064D8EA69}"/>
          </ac:spMkLst>
        </pc:spChg>
        <pc:spChg chg="mod">
          <ac:chgData name="Victoria Benson" userId="S::vbenson@parkspringprimary.co.uk::96af8fc9-b1c3-46d1-979d-d77ce0742ac5" providerId="AD" clId="Web-{48419E07-BD9A-2EDF-17E7-10786F9D1DA3}" dt="2021-02-19T11:49:06.544" v="505" actId="1076"/>
          <ac:spMkLst>
            <pc:docMk/>
            <pc:sldMk cId="796210554" sldId="314"/>
            <ac:spMk id="12" creationId="{5044E338-4630-4FD6-A90D-359820EE06EF}"/>
          </ac:spMkLst>
        </pc:spChg>
        <pc:spChg chg="mod">
          <ac:chgData name="Victoria Benson" userId="S::vbenson@parkspringprimary.co.uk::96af8fc9-b1c3-46d1-979d-d77ce0742ac5" providerId="AD" clId="Web-{48419E07-BD9A-2EDF-17E7-10786F9D1DA3}" dt="2021-02-19T11:48:53.159" v="498" actId="1076"/>
          <ac:spMkLst>
            <pc:docMk/>
            <pc:sldMk cId="796210554" sldId="314"/>
            <ac:spMk id="16" creationId="{80210280-023B-443E-8A00-07695F693E7D}"/>
          </ac:spMkLst>
        </pc:spChg>
        <pc:spChg chg="mod">
          <ac:chgData name="Victoria Benson" userId="S::vbenson@parkspringprimary.co.uk::96af8fc9-b1c3-46d1-979d-d77ce0742ac5" providerId="AD" clId="Web-{48419E07-BD9A-2EDF-17E7-10786F9D1DA3}" dt="2021-02-19T11:49:36.449" v="520" actId="1076"/>
          <ac:spMkLst>
            <pc:docMk/>
            <pc:sldMk cId="796210554" sldId="314"/>
            <ac:spMk id="19" creationId="{DB1DB9C6-DD57-4A5A-B2CA-EDDFA8ECDB11}"/>
          </ac:spMkLst>
        </pc:spChg>
        <pc:spChg chg="mod">
          <ac:chgData name="Victoria Benson" userId="S::vbenson@parkspringprimary.co.uk::96af8fc9-b1c3-46d1-979d-d77ce0742ac5" providerId="AD" clId="Web-{48419E07-BD9A-2EDF-17E7-10786F9D1DA3}" dt="2021-02-19T11:49:24.222" v="514" actId="1076"/>
          <ac:spMkLst>
            <pc:docMk/>
            <pc:sldMk cId="796210554" sldId="314"/>
            <ac:spMk id="20" creationId="{70D5F7BE-5B36-48EE-AC76-C3DF92492919}"/>
          </ac:spMkLst>
        </pc:spChg>
        <pc:spChg chg="add mod">
          <ac:chgData name="Victoria Benson" userId="S::vbenson@parkspringprimary.co.uk::96af8fc9-b1c3-46d1-979d-d77ce0742ac5" providerId="AD" clId="Web-{48419E07-BD9A-2EDF-17E7-10786F9D1DA3}" dt="2021-02-19T11:50:09.806" v="536" actId="1076"/>
          <ac:spMkLst>
            <pc:docMk/>
            <pc:sldMk cId="796210554" sldId="314"/>
            <ac:spMk id="33" creationId="{4C3A085B-E248-4A82-8E2B-0EA44A83B51E}"/>
          </ac:spMkLst>
        </pc:spChg>
        <pc:spChg chg="add mod">
          <ac:chgData name="Victoria Benson" userId="S::vbenson@parkspringprimary.co.uk::96af8fc9-b1c3-46d1-979d-d77ce0742ac5" providerId="AD" clId="Web-{48419E07-BD9A-2EDF-17E7-10786F9D1DA3}" dt="2021-02-19T11:51:45.240" v="614" actId="20577"/>
          <ac:spMkLst>
            <pc:docMk/>
            <pc:sldMk cId="796210554" sldId="314"/>
            <ac:spMk id="38" creationId="{79E1BE00-9283-463D-A948-B992CC7532B0}"/>
          </ac:spMkLst>
        </pc:spChg>
        <pc:picChg chg="add mod">
          <ac:chgData name="Victoria Benson" userId="S::vbenson@parkspringprimary.co.uk::96af8fc9-b1c3-46d1-979d-d77ce0742ac5" providerId="AD" clId="Web-{48419E07-BD9A-2EDF-17E7-10786F9D1DA3}" dt="2021-02-19T11:49:20.295" v="512" actId="1076"/>
          <ac:picMkLst>
            <pc:docMk/>
            <pc:sldMk cId="796210554" sldId="314"/>
            <ac:picMk id="3" creationId="{56502B20-7B95-4ED4-9CFD-41A41C887CCB}"/>
          </ac:picMkLst>
        </pc:picChg>
        <pc:picChg chg="add mod">
          <ac:chgData name="Victoria Benson" userId="S::vbenson@parkspringprimary.co.uk::96af8fc9-b1c3-46d1-979d-d77ce0742ac5" providerId="AD" clId="Web-{48419E07-BD9A-2EDF-17E7-10786F9D1DA3}" dt="2021-02-19T11:49:20.300" v="513" actId="1076"/>
          <ac:picMkLst>
            <pc:docMk/>
            <pc:sldMk cId="796210554" sldId="314"/>
            <ac:picMk id="5" creationId="{B03F5142-8824-47A7-AB8E-4774CD7A029C}"/>
          </ac:picMkLst>
        </pc:picChg>
        <pc:picChg chg="mod">
          <ac:chgData name="Victoria Benson" userId="S::vbenson@parkspringprimary.co.uk::96af8fc9-b1c3-46d1-979d-d77ce0742ac5" providerId="AD" clId="Web-{48419E07-BD9A-2EDF-17E7-10786F9D1DA3}" dt="2021-02-19T11:48:54.622" v="499" actId="1076"/>
          <ac:picMkLst>
            <pc:docMk/>
            <pc:sldMk cId="796210554" sldId="314"/>
            <ac:picMk id="7" creationId="{A6FACBFA-3B1F-441E-8755-B049C5088081}"/>
          </ac:picMkLst>
        </pc:picChg>
        <pc:picChg chg="mod">
          <ac:chgData name="Victoria Benson" userId="S::vbenson@parkspringprimary.co.uk::96af8fc9-b1c3-46d1-979d-d77ce0742ac5" providerId="AD" clId="Web-{48419E07-BD9A-2EDF-17E7-10786F9D1DA3}" dt="2021-02-19T11:48:58.156" v="501" actId="1076"/>
          <ac:picMkLst>
            <pc:docMk/>
            <pc:sldMk cId="796210554" sldId="314"/>
            <ac:picMk id="8" creationId="{DEE2F3E6-9050-4087-AA40-892A2FDF514B}"/>
          </ac:picMkLst>
        </pc:picChg>
        <pc:picChg chg="add mod">
          <ac:chgData name="Victoria Benson" userId="S::vbenson@parkspringprimary.co.uk::96af8fc9-b1c3-46d1-979d-d77ce0742ac5" providerId="AD" clId="Web-{48419E07-BD9A-2EDF-17E7-10786F9D1DA3}" dt="2021-02-19T11:49:55.523" v="531" actId="1076"/>
          <ac:picMkLst>
            <pc:docMk/>
            <pc:sldMk cId="796210554" sldId="314"/>
            <ac:picMk id="10" creationId="{F72ED969-77B6-44D9-83BA-9AC587BC9364}"/>
          </ac:picMkLst>
        </pc:picChg>
        <pc:picChg chg="mod">
          <ac:chgData name="Victoria Benson" userId="S::vbenson@parkspringprimary.co.uk::96af8fc9-b1c3-46d1-979d-d77ce0742ac5" providerId="AD" clId="Web-{48419E07-BD9A-2EDF-17E7-10786F9D1DA3}" dt="2021-02-19T11:49:04.039" v="504" actId="1076"/>
          <ac:picMkLst>
            <pc:docMk/>
            <pc:sldMk cId="796210554" sldId="314"/>
            <ac:picMk id="11" creationId="{841BB9B2-341C-4A64-8600-6E419C03E12A}"/>
          </ac:picMkLst>
        </pc:picChg>
        <pc:picChg chg="add mod">
          <ac:chgData name="Victoria Benson" userId="S::vbenson@parkspringprimary.co.uk::96af8fc9-b1c3-46d1-979d-d77ce0742ac5" providerId="AD" clId="Web-{48419E07-BD9A-2EDF-17E7-10786F9D1DA3}" dt="2021-02-19T11:49:57.850" v="532" actId="1076"/>
          <ac:picMkLst>
            <pc:docMk/>
            <pc:sldMk cId="796210554" sldId="314"/>
            <ac:picMk id="13" creationId="{92E5C920-CE52-40EB-86B1-E8A16F226041}"/>
          </ac:picMkLst>
        </pc:picChg>
        <pc:picChg chg="mod">
          <ac:chgData name="Victoria Benson" userId="S::vbenson@parkspringprimary.co.uk::96af8fc9-b1c3-46d1-979d-d77ce0742ac5" providerId="AD" clId="Web-{48419E07-BD9A-2EDF-17E7-10786F9D1DA3}" dt="2021-02-19T11:49:09.957" v="507" actId="1076"/>
          <ac:picMkLst>
            <pc:docMk/>
            <pc:sldMk cId="796210554" sldId="314"/>
            <ac:picMk id="14" creationId="{3BF7E8C3-6DF7-4D0C-80C7-1D98DFB4FD48}"/>
          </ac:picMkLst>
        </pc:picChg>
        <pc:picChg chg="mod">
          <ac:chgData name="Victoria Benson" userId="S::vbenson@parkspringprimary.co.uk::96af8fc9-b1c3-46d1-979d-d77ce0742ac5" providerId="AD" clId="Web-{48419E07-BD9A-2EDF-17E7-10786F9D1DA3}" dt="2021-02-19T11:48:55.866" v="500" actId="1076"/>
          <ac:picMkLst>
            <pc:docMk/>
            <pc:sldMk cId="796210554" sldId="314"/>
            <ac:picMk id="15" creationId="{64C3A93E-A334-4AB8-A23E-D10FEDEB26E1}"/>
          </ac:picMkLst>
        </pc:picChg>
        <pc:picChg chg="mod">
          <ac:chgData name="Victoria Benson" userId="S::vbenson@parkspringprimary.co.uk::96af8fc9-b1c3-46d1-979d-d77ce0742ac5" providerId="AD" clId="Web-{48419E07-BD9A-2EDF-17E7-10786F9D1DA3}" dt="2021-02-19T11:49:08.237" v="506" actId="1076"/>
          <ac:picMkLst>
            <pc:docMk/>
            <pc:sldMk cId="796210554" sldId="314"/>
            <ac:picMk id="17" creationId="{2C3F1300-3F88-4971-9539-1E87669C2D2E}"/>
          </ac:picMkLst>
        </pc:picChg>
        <pc:picChg chg="mod">
          <ac:chgData name="Victoria Benson" userId="S::vbenson@parkspringprimary.co.uk::96af8fc9-b1c3-46d1-979d-d77ce0742ac5" providerId="AD" clId="Web-{48419E07-BD9A-2EDF-17E7-10786F9D1DA3}" dt="2021-02-19T11:49:02.507" v="503" actId="1076"/>
          <ac:picMkLst>
            <pc:docMk/>
            <pc:sldMk cId="796210554" sldId="314"/>
            <ac:picMk id="18" creationId="{3CD0917A-5809-4A03-BF92-7B8651BB9F72}"/>
          </ac:picMkLst>
        </pc:picChg>
        <pc:picChg chg="mod">
          <ac:chgData name="Victoria Benson" userId="S::vbenson@parkspringprimary.co.uk::96af8fc9-b1c3-46d1-979d-d77ce0742ac5" providerId="AD" clId="Web-{48419E07-BD9A-2EDF-17E7-10786F9D1DA3}" dt="2021-02-19T11:49:25.564" v="515" actId="1076"/>
          <ac:picMkLst>
            <pc:docMk/>
            <pc:sldMk cId="796210554" sldId="314"/>
            <ac:picMk id="21" creationId="{11B8C87F-ECF2-4A55-8D7A-59F6AAC0011B}"/>
          </ac:picMkLst>
        </pc:picChg>
        <pc:picChg chg="mod">
          <ac:chgData name="Victoria Benson" userId="S::vbenson@parkspringprimary.co.uk::96af8fc9-b1c3-46d1-979d-d77ce0742ac5" providerId="AD" clId="Web-{48419E07-BD9A-2EDF-17E7-10786F9D1DA3}" dt="2021-02-19T11:49:32.648" v="519" actId="1076"/>
          <ac:picMkLst>
            <pc:docMk/>
            <pc:sldMk cId="796210554" sldId="314"/>
            <ac:picMk id="22" creationId="{49E4C6A5-F00E-48B5-A63D-E544E095B708}"/>
          </ac:picMkLst>
        </pc:picChg>
        <pc:picChg chg="mod">
          <ac:chgData name="Victoria Benson" userId="S::vbenson@parkspringprimary.co.uk::96af8fc9-b1c3-46d1-979d-d77ce0742ac5" providerId="AD" clId="Web-{48419E07-BD9A-2EDF-17E7-10786F9D1DA3}" dt="2021-02-19T11:49:31.060" v="518" actId="1076"/>
          <ac:picMkLst>
            <pc:docMk/>
            <pc:sldMk cId="796210554" sldId="314"/>
            <ac:picMk id="23" creationId="{32626886-B1BC-4C36-BBF2-E33AB14D7B51}"/>
          </ac:picMkLst>
        </pc:picChg>
        <pc:picChg chg="mod">
          <ac:chgData name="Victoria Benson" userId="S::vbenson@parkspringprimary.co.uk::96af8fc9-b1c3-46d1-979d-d77ce0742ac5" providerId="AD" clId="Web-{48419E07-BD9A-2EDF-17E7-10786F9D1DA3}" dt="2021-02-19T11:49:27.202" v="516" actId="1076"/>
          <ac:picMkLst>
            <pc:docMk/>
            <pc:sldMk cId="796210554" sldId="314"/>
            <ac:picMk id="24" creationId="{927BABD3-BFAC-4389-BE2A-37254596BF16}"/>
          </ac:picMkLst>
        </pc:picChg>
        <pc:picChg chg="mod">
          <ac:chgData name="Victoria Benson" userId="S::vbenson@parkspringprimary.co.uk::96af8fc9-b1c3-46d1-979d-d77ce0742ac5" providerId="AD" clId="Web-{48419E07-BD9A-2EDF-17E7-10786F9D1DA3}" dt="2021-02-19T11:49:29.596" v="517" actId="1076"/>
          <ac:picMkLst>
            <pc:docMk/>
            <pc:sldMk cId="796210554" sldId="314"/>
            <ac:picMk id="25" creationId="{CF697B0B-5D0D-41CD-86F0-096A40B00738}"/>
          </ac:picMkLst>
        </pc:picChg>
        <pc:picChg chg="add mod">
          <ac:chgData name="Victoria Benson" userId="S::vbenson@parkspringprimary.co.uk::96af8fc9-b1c3-46d1-979d-d77ce0742ac5" providerId="AD" clId="Web-{48419E07-BD9A-2EDF-17E7-10786F9D1DA3}" dt="2021-02-19T11:50:12.812" v="539" actId="1076"/>
          <ac:picMkLst>
            <pc:docMk/>
            <pc:sldMk cId="796210554" sldId="314"/>
            <ac:picMk id="35" creationId="{BA22611B-0310-47EA-B58B-1F12A1CF42C9}"/>
          </ac:picMkLst>
        </pc:picChg>
        <pc:picChg chg="add mod">
          <ac:chgData name="Victoria Benson" userId="S::vbenson@parkspringprimary.co.uk::96af8fc9-b1c3-46d1-979d-d77ce0742ac5" providerId="AD" clId="Web-{48419E07-BD9A-2EDF-17E7-10786F9D1DA3}" dt="2021-02-19T11:50:14.954" v="540" actId="1076"/>
          <ac:picMkLst>
            <pc:docMk/>
            <pc:sldMk cId="796210554" sldId="314"/>
            <ac:picMk id="37" creationId="{5936EB3C-8993-4B42-8920-A1466895C378}"/>
          </ac:picMkLst>
        </pc:picChg>
      </pc:sldChg>
      <pc:sldChg chg="new">
        <pc:chgData name="Victoria Benson" userId="S::vbenson@parkspringprimary.co.uk::96af8fc9-b1c3-46d1-979d-d77ce0742ac5" providerId="AD" clId="Web-{48419E07-BD9A-2EDF-17E7-10786F9D1DA3}" dt="2021-02-19T11:53:12.179" v="617"/>
        <pc:sldMkLst>
          <pc:docMk/>
          <pc:sldMk cId="2315511992" sldId="315"/>
        </pc:sldMkLst>
      </pc:sldChg>
      <pc:sldChg chg="add del replId">
        <pc:chgData name="Victoria Benson" userId="S::vbenson@parkspringprimary.co.uk::96af8fc9-b1c3-46d1-979d-d77ce0742ac5" providerId="AD" clId="Web-{48419E07-BD9A-2EDF-17E7-10786F9D1DA3}" dt="2021-02-19T11:54:29.103" v="621"/>
        <pc:sldMkLst>
          <pc:docMk/>
          <pc:sldMk cId="1663972334" sldId="316"/>
        </pc:sldMkLst>
      </pc:sldChg>
    </pc:docChg>
  </pc:docChgLst>
  <pc:docChgLst>
    <pc:chgData clId="Web-{78008DB1-FCEE-AA50-1969-129ED92A7DF1}"/>
    <pc:docChg chg="addSld modSld modSection">
      <pc:chgData name="" userId="" providerId="" clId="Web-{78008DB1-FCEE-AA50-1969-129ED92A7DF1}" dt="2022-05-18T15:35:24.994" v="10" actId="20577"/>
      <pc:docMkLst>
        <pc:docMk/>
      </pc:docMkLst>
      <pc:sldChg chg="modSp new">
        <pc:chgData name="" userId="" providerId="" clId="Web-{78008DB1-FCEE-AA50-1969-129ED92A7DF1}" dt="2022-05-18T15:35:24.994" v="10" actId="20577"/>
        <pc:sldMkLst>
          <pc:docMk/>
          <pc:sldMk cId="3837555173" sldId="317"/>
        </pc:sldMkLst>
        <pc:spChg chg="mod">
          <ac:chgData name="" userId="" providerId="" clId="Web-{78008DB1-FCEE-AA50-1969-129ED92A7DF1}" dt="2022-05-18T15:35:24.994" v="10" actId="20577"/>
          <ac:spMkLst>
            <pc:docMk/>
            <pc:sldMk cId="3837555173" sldId="317"/>
            <ac:spMk id="2" creationId="{5788713D-5ED5-C779-4832-5E4D3FA5C16C}"/>
          </ac:spMkLst>
        </pc:spChg>
      </pc:sldChg>
    </pc:docChg>
  </pc:docChgLst>
  <pc:docChgLst>
    <pc:chgData name="Amy Smith" userId="S::asmith@parkspringprimary.co.uk::bba8d5a5-81c8-4bf6-8a25-3ac4ac38c040" providerId="AD" clId="Web-{787883E1-4911-069A-E723-064C7B9B25EA}"/>
    <pc:docChg chg="modSld">
      <pc:chgData name="Amy Smith" userId="S::asmith@parkspringprimary.co.uk::bba8d5a5-81c8-4bf6-8a25-3ac4ac38c040" providerId="AD" clId="Web-{787883E1-4911-069A-E723-064C7B9B25EA}" dt="2022-05-25T13:47:51.906" v="25"/>
      <pc:docMkLst>
        <pc:docMk/>
      </pc:docMkLst>
      <pc:sldChg chg="addSp delSp modSp mod setBg">
        <pc:chgData name="Amy Smith" userId="S::asmith@parkspringprimary.co.uk::bba8d5a5-81c8-4bf6-8a25-3ac4ac38c040" providerId="AD" clId="Web-{787883E1-4911-069A-E723-064C7B9B25EA}" dt="2022-05-25T13:47:51.906" v="25"/>
        <pc:sldMkLst>
          <pc:docMk/>
          <pc:sldMk cId="1100591253" sldId="311"/>
        </pc:sldMkLst>
        <pc:spChg chg="mod">
          <ac:chgData name="Amy Smith" userId="S::asmith@parkspringprimary.co.uk::bba8d5a5-81c8-4bf6-8a25-3ac4ac38c040" providerId="AD" clId="Web-{787883E1-4911-069A-E723-064C7B9B25EA}" dt="2022-05-25T13:47:51.906" v="25"/>
          <ac:spMkLst>
            <pc:docMk/>
            <pc:sldMk cId="1100591253" sldId="311"/>
            <ac:spMk id="2" creationId="{AC683249-4859-45FA-B825-036899CF090A}"/>
          </ac:spMkLst>
        </pc:spChg>
        <pc:spChg chg="del">
          <ac:chgData name="Amy Smith" userId="S::asmith@parkspringprimary.co.uk::bba8d5a5-81c8-4bf6-8a25-3ac4ac38c040" providerId="AD" clId="Web-{787883E1-4911-069A-E723-064C7B9B25EA}" dt="2022-05-25T13:47:36.624" v="22"/>
          <ac:spMkLst>
            <pc:docMk/>
            <pc:sldMk cId="1100591253" sldId="311"/>
            <ac:spMk id="3" creationId="{6FE4D812-1CEE-441B-A9DA-2F36AFC20B16}"/>
          </ac:spMkLst>
        </pc:spChg>
        <pc:spChg chg="add">
          <ac:chgData name="Amy Smith" userId="S::asmith@parkspringprimary.co.uk::bba8d5a5-81c8-4bf6-8a25-3ac4ac38c040" providerId="AD" clId="Web-{787883E1-4911-069A-E723-064C7B9B25EA}" dt="2022-05-25T13:47:51.906" v="25"/>
          <ac:spMkLst>
            <pc:docMk/>
            <pc:sldMk cId="1100591253" sldId="311"/>
            <ac:spMk id="9" creationId="{D4771268-CB57-404A-9271-370EB28F6090}"/>
          </ac:spMkLst>
        </pc:spChg>
        <pc:picChg chg="add mod ord">
          <ac:chgData name="Amy Smith" userId="S::asmith@parkspringprimary.co.uk::bba8d5a5-81c8-4bf6-8a25-3ac4ac38c040" providerId="AD" clId="Web-{787883E1-4911-069A-E723-064C7B9B25EA}" dt="2022-05-25T13:47:51.906" v="25"/>
          <ac:picMkLst>
            <pc:docMk/>
            <pc:sldMk cId="1100591253" sldId="311"/>
            <ac:picMk id="4" creationId="{C139BDF9-8EBA-9DBB-34F3-A341FB238E27}"/>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image" Target="../media/image1.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image" Target="../media/image2.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BEDC7C-553A-4561-B17E-7100D38F4D08}" type="doc">
      <dgm:prSet loTypeId="urn:microsoft.com/office/officeart/2005/8/layout/hList7#1" loCatId="relationship" qsTypeId="urn:microsoft.com/office/officeart/2005/8/quickstyle/simple1" qsCatId="simple" csTypeId="urn:microsoft.com/office/officeart/2005/8/colors/colorful1#1" csCatId="colorful" phldr="1"/>
      <dgm:spPr/>
    </dgm:pt>
    <dgm:pt modelId="{649B8707-91B5-4275-AF12-0B2967FE8EEC}">
      <dgm:prSet phldrT="[Text]" custT="1"/>
      <dgm:spPr/>
      <dgm:t>
        <a:bodyPr/>
        <a:lstStyle/>
        <a:p>
          <a:pPr algn="ctr"/>
          <a:r>
            <a:rPr lang="en-GB" sz="1800" b="0"/>
            <a:t>Week 1</a:t>
          </a:r>
        </a:p>
        <a:p>
          <a:pPr algn="ctr"/>
          <a:r>
            <a:rPr lang="en-GB" sz="1100" b="0"/>
            <a:t>Activity :Decide on the type of vehicle you wish to make and the reason it needs an alarm.</a:t>
          </a:r>
        </a:p>
        <a:p>
          <a:pPr algn="ctr"/>
          <a:endParaRPr lang="en-GB" sz="1100" b="0"/>
        </a:p>
        <a:p>
          <a:pPr algn="ctr"/>
          <a:r>
            <a:rPr lang="en-GB" sz="1100" b="0"/>
            <a:t>L.O: Use market research to inform plans and ideas. </a:t>
          </a:r>
        </a:p>
        <a:p>
          <a:pPr algn="ctr"/>
          <a:endParaRPr lang="en-GB" sz="1200" b="0"/>
        </a:p>
        <a:p>
          <a:pPr algn="ctr"/>
          <a:r>
            <a:rPr lang="en-GB" sz="1200" b="0"/>
            <a:t>Designing </a:t>
          </a:r>
        </a:p>
      </dgm:t>
    </dgm:pt>
    <dgm:pt modelId="{AFE3D774-EB50-48D3-BADB-BA65F1777EEF}" type="parTrans" cxnId="{0A11C027-131B-4BEB-9410-0EBD2EBBC90F}">
      <dgm:prSet/>
      <dgm:spPr/>
      <dgm:t>
        <a:bodyPr/>
        <a:lstStyle/>
        <a:p>
          <a:endParaRPr lang="en-GB" sz="2400" b="0"/>
        </a:p>
      </dgm:t>
    </dgm:pt>
    <dgm:pt modelId="{031ACD68-B8D7-469E-8014-68E441FEDB40}" type="sibTrans" cxnId="{0A11C027-131B-4BEB-9410-0EBD2EBBC90F}">
      <dgm:prSet/>
      <dgm:spPr/>
      <dgm:t>
        <a:bodyPr/>
        <a:lstStyle/>
        <a:p>
          <a:endParaRPr lang="en-GB" sz="2400" b="0"/>
        </a:p>
      </dgm:t>
    </dgm:pt>
    <dgm:pt modelId="{9FB29968-098F-4144-BA8C-FA482559BCA9}">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GB" sz="1800" b="0"/>
        </a:p>
        <a:p>
          <a:pPr marL="0" marR="0" indent="0" defTabSz="914400" eaLnBrk="1" fontAlgn="auto" latinLnBrk="0" hangingPunct="1">
            <a:lnSpc>
              <a:spcPct val="100000"/>
            </a:lnSpc>
            <a:spcBef>
              <a:spcPts val="0"/>
            </a:spcBef>
            <a:spcAft>
              <a:spcPts val="0"/>
            </a:spcAft>
            <a:buClrTx/>
            <a:buSzTx/>
            <a:buFontTx/>
            <a:buNone/>
            <a:tabLst/>
            <a:defRPr/>
          </a:pPr>
          <a:r>
            <a:rPr lang="en-GB" sz="1800" b="0"/>
            <a:t>Week 2</a:t>
          </a:r>
          <a:endParaRPr lang="en-GB" sz="1200" b="0"/>
        </a:p>
        <a:p>
          <a:pPr marL="0" marR="0" indent="0" defTabSz="914400" eaLnBrk="1" fontAlgn="auto" latinLnBrk="0" hangingPunct="1">
            <a:lnSpc>
              <a:spcPct val="100000"/>
            </a:lnSpc>
            <a:spcBef>
              <a:spcPts val="0"/>
            </a:spcBef>
            <a:spcAft>
              <a:spcPts val="0"/>
            </a:spcAft>
            <a:buClrTx/>
            <a:buSzTx/>
            <a:buFontTx/>
            <a:buNone/>
            <a:tabLst/>
            <a:defRPr/>
          </a:pPr>
          <a:r>
            <a:rPr lang="en-GB" sz="1200"/>
            <a:t>Activity:  Experiment with circuit making using a range of inputs, outputs and toggle devices. </a:t>
          </a:r>
        </a:p>
        <a:p>
          <a:pPr defTabSz="800100">
            <a:lnSpc>
              <a:spcPct val="90000"/>
            </a:lnSpc>
            <a:spcBef>
              <a:spcPct val="0"/>
            </a:spcBef>
            <a:spcAft>
              <a:spcPct val="35000"/>
            </a:spcAft>
          </a:pPr>
          <a:endParaRPr lang="en-GB" sz="1200" b="0"/>
        </a:p>
        <a:p>
          <a:pPr defTabSz="800100">
            <a:lnSpc>
              <a:spcPct val="90000"/>
            </a:lnSpc>
            <a:spcBef>
              <a:spcPct val="0"/>
            </a:spcBef>
            <a:spcAft>
              <a:spcPct val="35000"/>
            </a:spcAft>
          </a:pPr>
          <a:r>
            <a:rPr lang="en-GB" sz="1200"/>
            <a:t>LO: To use a range diagrams such as cross sectional. </a:t>
          </a:r>
        </a:p>
        <a:p>
          <a:pPr defTabSz="800100">
            <a:lnSpc>
              <a:spcPct val="90000"/>
            </a:lnSpc>
            <a:spcBef>
              <a:spcPct val="0"/>
            </a:spcBef>
            <a:spcAft>
              <a:spcPct val="35000"/>
            </a:spcAft>
          </a:pPr>
          <a:r>
            <a:rPr lang="en-GB" sz="1200"/>
            <a:t>LO: To understand and use electrical components in different types of circuits incorporating switches and buzzers. </a:t>
          </a:r>
        </a:p>
        <a:p>
          <a:pPr defTabSz="800100">
            <a:lnSpc>
              <a:spcPct val="90000"/>
            </a:lnSpc>
            <a:spcBef>
              <a:spcPct val="0"/>
            </a:spcBef>
            <a:spcAft>
              <a:spcPct val="35000"/>
            </a:spcAft>
          </a:pPr>
          <a:endParaRPr lang="en-GB" sz="1000"/>
        </a:p>
        <a:p>
          <a:pPr defTabSz="800100">
            <a:lnSpc>
              <a:spcPct val="90000"/>
            </a:lnSpc>
            <a:spcBef>
              <a:spcPct val="0"/>
            </a:spcBef>
            <a:spcAft>
              <a:spcPct val="35000"/>
            </a:spcAft>
          </a:pPr>
          <a:r>
            <a:rPr lang="en-GB" sz="1000"/>
            <a:t>Technical Knowledge </a:t>
          </a:r>
        </a:p>
        <a:p>
          <a:pPr defTabSz="800100">
            <a:lnSpc>
              <a:spcPct val="90000"/>
            </a:lnSpc>
            <a:spcBef>
              <a:spcPct val="0"/>
            </a:spcBef>
            <a:spcAft>
              <a:spcPct val="35000"/>
            </a:spcAft>
          </a:pPr>
          <a:endParaRPr lang="en-GB" sz="1400"/>
        </a:p>
      </dgm:t>
    </dgm:pt>
    <dgm:pt modelId="{57291D29-9F0A-4DD7-8218-0733D9431F46}" type="parTrans" cxnId="{8B7310C5-B424-4A04-989D-68B113542651}">
      <dgm:prSet/>
      <dgm:spPr/>
      <dgm:t>
        <a:bodyPr/>
        <a:lstStyle/>
        <a:p>
          <a:endParaRPr lang="en-GB" sz="2400" b="0"/>
        </a:p>
      </dgm:t>
    </dgm:pt>
    <dgm:pt modelId="{AFE94213-D37E-4650-8805-DF8C3B9767D1}" type="sibTrans" cxnId="{8B7310C5-B424-4A04-989D-68B113542651}">
      <dgm:prSet/>
      <dgm:spPr/>
      <dgm:t>
        <a:bodyPr/>
        <a:lstStyle/>
        <a:p>
          <a:endParaRPr lang="en-GB" sz="2400" b="0"/>
        </a:p>
      </dgm:t>
    </dgm:pt>
    <dgm:pt modelId="{DC4C3BF1-755A-4D3D-B3A0-62AEF2D778D1}">
      <dgm:prSet phldrT="[Text]" custT="1"/>
      <dgm:spPr/>
      <dgm:t>
        <a:bodyPr/>
        <a:lstStyle/>
        <a:p>
          <a:pPr defTabSz="889000">
            <a:lnSpc>
              <a:spcPct val="90000"/>
            </a:lnSpc>
            <a:spcBef>
              <a:spcPct val="0"/>
            </a:spcBef>
            <a:spcAft>
              <a:spcPct val="35000"/>
            </a:spcAft>
          </a:pPr>
          <a:endParaRPr lang="en-GB" sz="2000" b="0"/>
        </a:p>
        <a:p>
          <a:pPr defTabSz="889000">
            <a:lnSpc>
              <a:spcPct val="90000"/>
            </a:lnSpc>
            <a:spcBef>
              <a:spcPct val="0"/>
            </a:spcBef>
            <a:spcAft>
              <a:spcPct val="35000"/>
            </a:spcAft>
          </a:pPr>
          <a:r>
            <a:rPr lang="en-GB" sz="2000" b="0"/>
            <a:t>Week 3</a:t>
          </a:r>
          <a:endParaRPr lang="en-GB" sz="1200" b="0"/>
        </a:p>
        <a:p>
          <a:pPr defTabSz="889000">
            <a:lnSpc>
              <a:spcPct val="90000"/>
            </a:lnSpc>
            <a:spcBef>
              <a:spcPct val="0"/>
            </a:spcBef>
            <a:spcAft>
              <a:spcPct val="35000"/>
            </a:spcAft>
          </a:pPr>
          <a:r>
            <a:rPr lang="en-GB" sz="1200" b="0"/>
            <a:t>Activity: Draw how you will make the circuit and how it will be hidden within the vehicle. Show hidden circuit inside the vehicle by drawing a cross sectional plan. </a:t>
          </a:r>
        </a:p>
        <a:p>
          <a:pPr defTabSz="889000">
            <a:lnSpc>
              <a:spcPct val="90000"/>
            </a:lnSpc>
            <a:spcBef>
              <a:spcPct val="0"/>
            </a:spcBef>
            <a:spcAft>
              <a:spcPct val="35000"/>
            </a:spcAft>
          </a:pPr>
          <a:r>
            <a:rPr lang="en-GB" sz="1200" b="0"/>
            <a:t>LO: To use a range of diagrams such as cross sectional. </a:t>
          </a:r>
        </a:p>
        <a:p>
          <a:pPr defTabSz="889000">
            <a:lnSpc>
              <a:spcPct val="90000"/>
            </a:lnSpc>
            <a:spcBef>
              <a:spcPct val="0"/>
            </a:spcBef>
            <a:spcAft>
              <a:spcPct val="35000"/>
            </a:spcAft>
          </a:pPr>
          <a:endParaRPr lang="en-GB" sz="1200" b="0"/>
        </a:p>
        <a:p>
          <a:pPr marL="0" marR="0" indent="0" defTabSz="914400" eaLnBrk="1" fontAlgn="auto" latinLnBrk="0" hangingPunct="1">
            <a:lnSpc>
              <a:spcPct val="100000"/>
            </a:lnSpc>
            <a:spcBef>
              <a:spcPts val="0"/>
            </a:spcBef>
            <a:spcAft>
              <a:spcPts val="0"/>
            </a:spcAft>
            <a:buClrTx/>
            <a:buSzTx/>
            <a:buFontTx/>
            <a:buNone/>
            <a:tabLst/>
            <a:defRPr/>
          </a:pPr>
          <a:endParaRPr lang="en-GB" sz="1200"/>
        </a:p>
        <a:p>
          <a:pPr marL="0" marR="0" indent="0" defTabSz="914400" eaLnBrk="1" fontAlgn="auto" latinLnBrk="0" hangingPunct="1">
            <a:lnSpc>
              <a:spcPct val="100000"/>
            </a:lnSpc>
            <a:spcBef>
              <a:spcPts val="0"/>
            </a:spcBef>
            <a:spcAft>
              <a:spcPts val="0"/>
            </a:spcAft>
            <a:buClrTx/>
            <a:buSzTx/>
            <a:buFontTx/>
            <a:buNone/>
            <a:tabLst/>
            <a:defRPr/>
          </a:pPr>
          <a:endParaRPr lang="en-GB" sz="1000"/>
        </a:p>
        <a:p>
          <a:pPr marL="0" marR="0" indent="0" defTabSz="914400" eaLnBrk="1" fontAlgn="auto" latinLnBrk="0" hangingPunct="1">
            <a:lnSpc>
              <a:spcPct val="100000"/>
            </a:lnSpc>
            <a:spcBef>
              <a:spcPts val="0"/>
            </a:spcBef>
            <a:spcAft>
              <a:spcPts val="0"/>
            </a:spcAft>
            <a:buClrTx/>
            <a:buSzTx/>
            <a:buFontTx/>
            <a:buNone/>
            <a:tabLst/>
            <a:defRPr/>
          </a:pPr>
          <a:r>
            <a:rPr lang="en-GB" sz="1000"/>
            <a:t>Designing </a:t>
          </a:r>
        </a:p>
        <a:p>
          <a:pPr defTabSz="889000">
            <a:lnSpc>
              <a:spcPct val="90000"/>
            </a:lnSpc>
            <a:spcBef>
              <a:spcPct val="0"/>
            </a:spcBef>
            <a:spcAft>
              <a:spcPct val="35000"/>
            </a:spcAft>
          </a:pPr>
          <a:r>
            <a:rPr lang="en-GB" sz="2000"/>
            <a:t> </a:t>
          </a:r>
          <a:endParaRPr lang="en-GB" sz="1200" b="0"/>
        </a:p>
      </dgm:t>
    </dgm:pt>
    <dgm:pt modelId="{66A3CB38-A546-40D4-986C-479E32E4B760}" type="parTrans" cxnId="{5DF7C4BD-B331-458D-9FBB-3BD7D769159F}">
      <dgm:prSet/>
      <dgm:spPr/>
      <dgm:t>
        <a:bodyPr/>
        <a:lstStyle/>
        <a:p>
          <a:endParaRPr lang="en-GB" sz="2400" b="0"/>
        </a:p>
      </dgm:t>
    </dgm:pt>
    <dgm:pt modelId="{E1EC06F8-3396-4B72-9185-371008F17801}" type="sibTrans" cxnId="{5DF7C4BD-B331-458D-9FBB-3BD7D769159F}">
      <dgm:prSet/>
      <dgm:spPr/>
      <dgm:t>
        <a:bodyPr/>
        <a:lstStyle/>
        <a:p>
          <a:endParaRPr lang="en-GB" sz="2400" b="0"/>
        </a:p>
      </dgm:t>
    </dgm:pt>
    <dgm:pt modelId="{E9DF8AF1-582B-40F9-B8D9-149BC7DFED45}">
      <dgm:prSet phldrT="[Text]" custT="1"/>
      <dgm:spPr/>
      <dgm:t>
        <a:bodyPr/>
        <a:lstStyle/>
        <a:p>
          <a:pPr defTabSz="889000">
            <a:lnSpc>
              <a:spcPct val="90000"/>
            </a:lnSpc>
            <a:spcBef>
              <a:spcPct val="0"/>
            </a:spcBef>
            <a:spcAft>
              <a:spcPct val="35000"/>
            </a:spcAft>
          </a:pPr>
          <a:endParaRPr lang="en-GB" sz="2000" b="0"/>
        </a:p>
        <a:p>
          <a:pPr defTabSz="889000">
            <a:lnSpc>
              <a:spcPct val="90000"/>
            </a:lnSpc>
            <a:spcBef>
              <a:spcPct val="0"/>
            </a:spcBef>
            <a:spcAft>
              <a:spcPct val="35000"/>
            </a:spcAft>
          </a:pPr>
          <a:r>
            <a:rPr lang="en-GB" sz="2000" b="0"/>
            <a:t>Week 4</a:t>
          </a:r>
        </a:p>
        <a:p>
          <a:pPr marL="0" marR="0" indent="0" defTabSz="914400" eaLnBrk="1" fontAlgn="auto" latinLnBrk="0" hangingPunct="1">
            <a:lnSpc>
              <a:spcPct val="100000"/>
            </a:lnSpc>
            <a:spcBef>
              <a:spcPts val="0"/>
            </a:spcBef>
            <a:spcAft>
              <a:spcPts val="0"/>
            </a:spcAft>
            <a:buClrTx/>
            <a:buSzTx/>
            <a:buFontTx/>
            <a:buNone/>
            <a:tabLst/>
            <a:defRPr/>
          </a:pPr>
          <a:r>
            <a:rPr lang="en-GB" sz="1200" b="0"/>
            <a:t>Activity: Edit design if needed to show you have considered the user in the design and then create vehicle shell. </a:t>
          </a:r>
        </a:p>
        <a:p>
          <a:pPr marL="0" marR="0" indent="0" defTabSz="914400" eaLnBrk="1" fontAlgn="auto" latinLnBrk="0" hangingPunct="1">
            <a:lnSpc>
              <a:spcPct val="100000"/>
            </a:lnSpc>
            <a:spcBef>
              <a:spcPts val="0"/>
            </a:spcBef>
            <a:spcAft>
              <a:spcPts val="0"/>
            </a:spcAft>
            <a:buClrTx/>
            <a:buSzTx/>
            <a:buFontTx/>
            <a:buNone/>
            <a:tabLst/>
            <a:defRPr/>
          </a:pPr>
          <a:endParaRPr lang="en-GB" sz="1200" b="0"/>
        </a:p>
        <a:p>
          <a:pPr defTabSz="889000">
            <a:lnSpc>
              <a:spcPct val="90000"/>
            </a:lnSpc>
            <a:spcBef>
              <a:spcPct val="0"/>
            </a:spcBef>
            <a:spcAft>
              <a:spcPct val="35000"/>
            </a:spcAft>
          </a:pPr>
          <a:r>
            <a:rPr lang="en-GB" sz="1200"/>
            <a:t>LO: To use a finishing technique that involves a number of steps. </a:t>
          </a:r>
        </a:p>
        <a:p>
          <a:pPr defTabSz="889000">
            <a:lnSpc>
              <a:spcPct val="90000"/>
            </a:lnSpc>
            <a:spcBef>
              <a:spcPct val="0"/>
            </a:spcBef>
            <a:spcAft>
              <a:spcPct val="35000"/>
            </a:spcAft>
          </a:pPr>
          <a:r>
            <a:rPr lang="en-GB" sz="1200"/>
            <a:t>LO: To know how to use tools correctly and safely. </a:t>
          </a:r>
          <a:endParaRPr lang="en-GB" sz="1400"/>
        </a:p>
        <a:p>
          <a:pPr defTabSz="889000">
            <a:lnSpc>
              <a:spcPct val="90000"/>
            </a:lnSpc>
            <a:spcBef>
              <a:spcPct val="0"/>
            </a:spcBef>
            <a:spcAft>
              <a:spcPct val="35000"/>
            </a:spcAft>
          </a:pPr>
          <a:r>
            <a:rPr lang="en-GB" sz="1000" b="0"/>
            <a:t>Making  </a:t>
          </a:r>
        </a:p>
      </dgm:t>
    </dgm:pt>
    <dgm:pt modelId="{A2754E69-DE60-4965-8D6E-07F727049EAB}" type="parTrans" cxnId="{52815E02-38DD-40A6-B32D-486204F245D0}">
      <dgm:prSet/>
      <dgm:spPr/>
      <dgm:t>
        <a:bodyPr/>
        <a:lstStyle/>
        <a:p>
          <a:endParaRPr lang="en-GB" sz="2400" b="0"/>
        </a:p>
      </dgm:t>
    </dgm:pt>
    <dgm:pt modelId="{CA7FFC43-7A5E-4D86-B4E0-E8A7B484AA70}" type="sibTrans" cxnId="{52815E02-38DD-40A6-B32D-486204F245D0}">
      <dgm:prSet/>
      <dgm:spPr/>
      <dgm:t>
        <a:bodyPr/>
        <a:lstStyle/>
        <a:p>
          <a:endParaRPr lang="en-GB" sz="2400" b="0"/>
        </a:p>
      </dgm:t>
    </dgm:pt>
    <dgm:pt modelId="{DD28CAB9-36A6-4ECA-9250-3DCF64A32204}">
      <dgm:prSet phldrT="[Text]" custT="1"/>
      <dgm:spPr/>
      <dgm:t>
        <a:bodyPr/>
        <a:lstStyle/>
        <a:p>
          <a:pPr defTabSz="800100">
            <a:lnSpc>
              <a:spcPct val="90000"/>
            </a:lnSpc>
            <a:spcBef>
              <a:spcPct val="0"/>
            </a:spcBef>
            <a:spcAft>
              <a:spcPct val="35000"/>
            </a:spcAft>
          </a:pPr>
          <a:r>
            <a:rPr lang="en-GB" sz="1800" b="0"/>
            <a:t>Week 5</a:t>
          </a:r>
        </a:p>
        <a:p>
          <a:pPr defTabSz="800100">
            <a:lnSpc>
              <a:spcPct val="90000"/>
            </a:lnSpc>
            <a:spcBef>
              <a:spcPct val="0"/>
            </a:spcBef>
            <a:spcAft>
              <a:spcPct val="35000"/>
            </a:spcAft>
          </a:pPr>
          <a:r>
            <a:rPr lang="en-GB" sz="1200" b="0"/>
            <a:t>Activity: Finish creating the vehicle shell and then add the circuit. </a:t>
          </a:r>
        </a:p>
        <a:p>
          <a:pPr defTabSz="800100">
            <a:lnSpc>
              <a:spcPct val="90000"/>
            </a:lnSpc>
            <a:spcBef>
              <a:spcPct val="0"/>
            </a:spcBef>
            <a:spcAft>
              <a:spcPct val="35000"/>
            </a:spcAft>
          </a:pPr>
          <a:endParaRPr lang="en-GB" sz="1200" b="0"/>
        </a:p>
        <a:p>
          <a:pPr defTabSz="800100">
            <a:lnSpc>
              <a:spcPct val="90000"/>
            </a:lnSpc>
            <a:spcBef>
              <a:spcPct val="0"/>
            </a:spcBef>
            <a:spcAft>
              <a:spcPct val="35000"/>
            </a:spcAft>
          </a:pPr>
          <a:r>
            <a:rPr lang="en-GB" sz="1200" b="0"/>
            <a:t>LO: </a:t>
          </a:r>
          <a:r>
            <a:rPr lang="en-GB" sz="1200"/>
            <a:t>To select from a range of electrical components to make a working circuit. </a:t>
          </a:r>
        </a:p>
        <a:p>
          <a:pPr defTabSz="800100">
            <a:lnSpc>
              <a:spcPct val="90000"/>
            </a:lnSpc>
            <a:spcBef>
              <a:spcPct val="0"/>
            </a:spcBef>
            <a:spcAft>
              <a:spcPct val="35000"/>
            </a:spcAft>
          </a:pPr>
          <a:r>
            <a:rPr lang="en-GB" sz="1200"/>
            <a:t>LO: To know how to refine and improve designed products. </a:t>
          </a:r>
          <a:endParaRPr lang="en-GB" sz="1200" b="0"/>
        </a:p>
        <a:p>
          <a:pPr defTabSz="800100">
            <a:lnSpc>
              <a:spcPct val="90000"/>
            </a:lnSpc>
            <a:spcBef>
              <a:spcPct val="0"/>
            </a:spcBef>
            <a:spcAft>
              <a:spcPct val="35000"/>
            </a:spcAft>
          </a:pPr>
          <a:r>
            <a:rPr lang="en-GB" sz="1200" b="0"/>
            <a:t>Making</a:t>
          </a:r>
        </a:p>
        <a:p>
          <a:pPr defTabSz="800100">
            <a:lnSpc>
              <a:spcPct val="90000"/>
            </a:lnSpc>
            <a:spcBef>
              <a:spcPct val="0"/>
            </a:spcBef>
            <a:spcAft>
              <a:spcPct val="35000"/>
            </a:spcAft>
          </a:pPr>
          <a:endParaRPr lang="en-GB" sz="1400" b="0"/>
        </a:p>
      </dgm:t>
    </dgm:pt>
    <dgm:pt modelId="{17B063CD-41D2-4BAA-AE1D-81B8B3988A69}" type="parTrans" cxnId="{62F1C7B2-C14C-4495-9974-AA584ADFAAB8}">
      <dgm:prSet/>
      <dgm:spPr/>
      <dgm:t>
        <a:bodyPr/>
        <a:lstStyle/>
        <a:p>
          <a:endParaRPr lang="en-GB" sz="2400" b="0"/>
        </a:p>
      </dgm:t>
    </dgm:pt>
    <dgm:pt modelId="{9C3DE74F-7932-4772-BEE1-78B11A5D37DC}" type="sibTrans" cxnId="{62F1C7B2-C14C-4495-9974-AA584ADFAAB8}">
      <dgm:prSet/>
      <dgm:spPr/>
      <dgm:t>
        <a:bodyPr/>
        <a:lstStyle/>
        <a:p>
          <a:endParaRPr lang="en-GB" sz="2400" b="0"/>
        </a:p>
      </dgm:t>
    </dgm:pt>
    <dgm:pt modelId="{638C59F2-B2CD-42BD-A1F7-888DDDF22BFD}">
      <dgm:prSet phldrT="[Text]" custT="1"/>
      <dgm:spPr/>
      <dgm:t>
        <a:bodyPr/>
        <a:lstStyle/>
        <a:p>
          <a:r>
            <a:rPr lang="en-GB" sz="1800" b="0"/>
            <a:t>W</a:t>
          </a:r>
        </a:p>
        <a:p>
          <a:endParaRPr lang="en-GB" sz="1800" b="0"/>
        </a:p>
        <a:p>
          <a:r>
            <a:rPr lang="en-GB" sz="1800" b="0"/>
            <a:t>Week 6</a:t>
          </a:r>
        </a:p>
        <a:p>
          <a:r>
            <a:rPr lang="en-GB" sz="1100" b="0"/>
            <a:t>Activity: Evaluate each others finished products against design criteria, suggest improvements  and test alarm systems.</a:t>
          </a:r>
        </a:p>
        <a:p>
          <a:endParaRPr lang="en-GB" sz="1100" b="0"/>
        </a:p>
        <a:p>
          <a:r>
            <a:rPr lang="en-GB" sz="1100"/>
            <a:t>LO: To evaluate their product against own  clear design criteria. </a:t>
          </a:r>
        </a:p>
        <a:p>
          <a:r>
            <a:rPr lang="en-GB" sz="1100"/>
            <a:t>LO: Know how  products should be stored and give reason.</a:t>
          </a:r>
        </a:p>
        <a:p>
          <a:endParaRPr lang="en-GB" sz="1200"/>
        </a:p>
        <a:p>
          <a:r>
            <a:rPr lang="en-GB" sz="1000"/>
            <a:t>Evaluating</a:t>
          </a:r>
        </a:p>
        <a:p>
          <a:endParaRPr lang="en-GB" sz="1600" b="0"/>
        </a:p>
        <a:p>
          <a:r>
            <a:rPr lang="en-GB" sz="1600" b="0"/>
            <a:t>. </a:t>
          </a:r>
          <a:endParaRPr lang="en-GB" sz="1200" b="0"/>
        </a:p>
      </dgm:t>
    </dgm:pt>
    <dgm:pt modelId="{E45E5994-7DFD-429A-8940-FB22226DE5FF}" type="parTrans" cxnId="{6E3C72FA-025A-4348-886E-1150077E9073}">
      <dgm:prSet/>
      <dgm:spPr/>
      <dgm:t>
        <a:bodyPr/>
        <a:lstStyle/>
        <a:p>
          <a:endParaRPr lang="en-GB" sz="2400" b="0"/>
        </a:p>
      </dgm:t>
    </dgm:pt>
    <dgm:pt modelId="{93E90B33-089B-4992-BB8C-9F0E59FE765F}" type="sibTrans" cxnId="{6E3C72FA-025A-4348-886E-1150077E9073}">
      <dgm:prSet/>
      <dgm:spPr/>
      <dgm:t>
        <a:bodyPr/>
        <a:lstStyle/>
        <a:p>
          <a:endParaRPr lang="en-GB" sz="2400" b="0"/>
        </a:p>
      </dgm:t>
    </dgm:pt>
    <dgm:pt modelId="{851EFC53-36B5-4231-B48F-4B4A7F73942D}" type="pres">
      <dgm:prSet presAssocID="{E5BEDC7C-553A-4561-B17E-7100D38F4D08}" presName="Name0" presStyleCnt="0">
        <dgm:presLayoutVars>
          <dgm:dir/>
          <dgm:resizeHandles val="exact"/>
        </dgm:presLayoutVars>
      </dgm:prSet>
      <dgm:spPr/>
    </dgm:pt>
    <dgm:pt modelId="{701780F6-F0CD-4841-8D4B-2DC25E9B30DB}" type="pres">
      <dgm:prSet presAssocID="{E5BEDC7C-553A-4561-B17E-7100D38F4D08}" presName="fgShape" presStyleLbl="fgShp" presStyleIdx="0" presStyleCnt="1" custScaleX="108696" custScaleY="130329" custLinFactNeighborY="42607"/>
      <dgm:spPr>
        <a:prstGeom prst="stripedRightArrow">
          <a:avLst/>
        </a:prstGeom>
        <a:blipFill rotWithShape="0">
          <a:blip xmlns:r="http://schemas.openxmlformats.org/officeDocument/2006/relationships" r:embed="rId1"/>
          <a:stretch>
            <a:fillRect/>
          </a:stretch>
        </a:blipFill>
      </dgm:spPr>
    </dgm:pt>
    <dgm:pt modelId="{E276E20A-B4CB-40B9-8241-10EA262ADB9F}" type="pres">
      <dgm:prSet presAssocID="{E5BEDC7C-553A-4561-B17E-7100D38F4D08}" presName="linComp" presStyleCnt="0"/>
      <dgm:spPr/>
    </dgm:pt>
    <dgm:pt modelId="{AF15A7E5-82D3-4D8C-9C32-D779ADEBB854}" type="pres">
      <dgm:prSet presAssocID="{649B8707-91B5-4275-AF12-0B2967FE8EEC}" presName="compNode" presStyleCnt="0"/>
      <dgm:spPr/>
    </dgm:pt>
    <dgm:pt modelId="{751446BE-CA6F-4607-921C-F78C4C573DEB}" type="pres">
      <dgm:prSet presAssocID="{649B8707-91B5-4275-AF12-0B2967FE8EEC}" presName="bkgdShape" presStyleLbl="node1" presStyleIdx="0" presStyleCnt="6" custLinFactNeighborX="-2581" custLinFactNeighborY="923"/>
      <dgm:spPr/>
      <dgm:t>
        <a:bodyPr/>
        <a:lstStyle/>
        <a:p>
          <a:endParaRPr lang="en-US"/>
        </a:p>
      </dgm:t>
    </dgm:pt>
    <dgm:pt modelId="{CE937E64-5DD3-47DF-BDF8-2B4AB86ADF74}" type="pres">
      <dgm:prSet presAssocID="{649B8707-91B5-4275-AF12-0B2967FE8EEC}" presName="nodeTx" presStyleLbl="node1" presStyleIdx="0" presStyleCnt="6">
        <dgm:presLayoutVars>
          <dgm:bulletEnabled val="1"/>
        </dgm:presLayoutVars>
      </dgm:prSet>
      <dgm:spPr/>
      <dgm:t>
        <a:bodyPr/>
        <a:lstStyle/>
        <a:p>
          <a:endParaRPr lang="en-US"/>
        </a:p>
      </dgm:t>
    </dgm:pt>
    <dgm:pt modelId="{0FD4C0F2-9F06-4B82-8D7F-43CABDE217ED}" type="pres">
      <dgm:prSet presAssocID="{649B8707-91B5-4275-AF12-0B2967FE8EEC}" presName="invisiNode" presStyleLbl="node1" presStyleIdx="0" presStyleCnt="6"/>
      <dgm:spPr/>
    </dgm:pt>
    <dgm:pt modelId="{A4AF70E2-AB9D-4BDA-B16F-E363CAA5BAEF}" type="pres">
      <dgm:prSet presAssocID="{649B8707-91B5-4275-AF12-0B2967FE8EEC}" presName="imagNode" presStyleLbl="fgImgPlace1" presStyleIdx="0" presStyleCnt="6" custScaleX="76847" custScaleY="78336" custLinFactNeighborX="-2942" custLinFactNeighborY="-23031"/>
      <dgm:spPr>
        <a:blipFill rotWithShape="0">
          <a:blip xmlns:r="http://schemas.openxmlformats.org/officeDocument/2006/relationships" r:embed="rId2"/>
          <a:stretch>
            <a:fillRect/>
          </a:stretch>
        </a:blipFill>
      </dgm:spPr>
    </dgm:pt>
    <dgm:pt modelId="{6452CF4B-DFE5-4C39-A7BB-C4468338D55F}" type="pres">
      <dgm:prSet presAssocID="{031ACD68-B8D7-469E-8014-68E441FEDB40}" presName="sibTrans" presStyleLbl="sibTrans2D1" presStyleIdx="0" presStyleCnt="0"/>
      <dgm:spPr/>
      <dgm:t>
        <a:bodyPr/>
        <a:lstStyle/>
        <a:p>
          <a:endParaRPr lang="en-US"/>
        </a:p>
      </dgm:t>
    </dgm:pt>
    <dgm:pt modelId="{14E64854-50A1-4C81-BD1C-6EA03D9BE099}" type="pres">
      <dgm:prSet presAssocID="{9FB29968-098F-4144-BA8C-FA482559BCA9}" presName="compNode" presStyleCnt="0"/>
      <dgm:spPr/>
    </dgm:pt>
    <dgm:pt modelId="{7AF40FFA-9D7C-4DE1-A2B8-44F57B266366}" type="pres">
      <dgm:prSet presAssocID="{9FB29968-098F-4144-BA8C-FA482559BCA9}" presName="bkgdShape" presStyleLbl="node1" presStyleIdx="1" presStyleCnt="6"/>
      <dgm:spPr/>
      <dgm:t>
        <a:bodyPr/>
        <a:lstStyle/>
        <a:p>
          <a:endParaRPr lang="en-US"/>
        </a:p>
      </dgm:t>
    </dgm:pt>
    <dgm:pt modelId="{6BE3D008-BE38-487E-B5A0-1765CA514D9A}" type="pres">
      <dgm:prSet presAssocID="{9FB29968-098F-4144-BA8C-FA482559BCA9}" presName="nodeTx" presStyleLbl="node1" presStyleIdx="1" presStyleCnt="6">
        <dgm:presLayoutVars>
          <dgm:bulletEnabled val="1"/>
        </dgm:presLayoutVars>
      </dgm:prSet>
      <dgm:spPr/>
      <dgm:t>
        <a:bodyPr/>
        <a:lstStyle/>
        <a:p>
          <a:endParaRPr lang="en-US"/>
        </a:p>
      </dgm:t>
    </dgm:pt>
    <dgm:pt modelId="{32627767-6E46-4133-B632-5C77BA618DC4}" type="pres">
      <dgm:prSet presAssocID="{9FB29968-098F-4144-BA8C-FA482559BCA9}" presName="invisiNode" presStyleLbl="node1" presStyleIdx="1" presStyleCnt="6"/>
      <dgm:spPr/>
    </dgm:pt>
    <dgm:pt modelId="{DB3C1541-C7B9-4C8C-BD89-11ABF3B3E594}" type="pres">
      <dgm:prSet presAssocID="{9FB29968-098F-4144-BA8C-FA482559BCA9}" presName="imagNode" presStyleLbl="fgImgPlace1" presStyleIdx="1" presStyleCnt="6" custScaleX="76847" custScaleY="78336" custLinFactNeighborX="758" custLinFactNeighborY="-21373"/>
      <dgm:spPr>
        <a:blipFill rotWithShape="0">
          <a:blip xmlns:r="http://schemas.openxmlformats.org/officeDocument/2006/relationships" r:embed="rId3"/>
          <a:stretch>
            <a:fillRect/>
          </a:stretch>
        </a:blipFill>
      </dgm:spPr>
    </dgm:pt>
    <dgm:pt modelId="{2572BE88-3349-4214-B5AA-19671A35C921}" type="pres">
      <dgm:prSet presAssocID="{AFE94213-D37E-4650-8805-DF8C3B9767D1}" presName="sibTrans" presStyleLbl="sibTrans2D1" presStyleIdx="0" presStyleCnt="0"/>
      <dgm:spPr/>
      <dgm:t>
        <a:bodyPr/>
        <a:lstStyle/>
        <a:p>
          <a:endParaRPr lang="en-US"/>
        </a:p>
      </dgm:t>
    </dgm:pt>
    <dgm:pt modelId="{0693AB93-FCF5-4C3E-847B-2D6BECD9FCDE}" type="pres">
      <dgm:prSet presAssocID="{DC4C3BF1-755A-4D3D-B3A0-62AEF2D778D1}" presName="compNode" presStyleCnt="0"/>
      <dgm:spPr/>
    </dgm:pt>
    <dgm:pt modelId="{F2D30587-99A0-4E65-863A-610981EE6E5B}" type="pres">
      <dgm:prSet presAssocID="{DC4C3BF1-755A-4D3D-B3A0-62AEF2D778D1}" presName="bkgdShape" presStyleLbl="node1" presStyleIdx="2" presStyleCnt="6" custLinFactNeighborX="-2970" custLinFactNeighborY="0"/>
      <dgm:spPr/>
      <dgm:t>
        <a:bodyPr/>
        <a:lstStyle/>
        <a:p>
          <a:endParaRPr lang="en-US"/>
        </a:p>
      </dgm:t>
    </dgm:pt>
    <dgm:pt modelId="{0F2B018F-D615-4C0D-801D-E72E45261784}" type="pres">
      <dgm:prSet presAssocID="{DC4C3BF1-755A-4D3D-B3A0-62AEF2D778D1}" presName="nodeTx" presStyleLbl="node1" presStyleIdx="2" presStyleCnt="6">
        <dgm:presLayoutVars>
          <dgm:bulletEnabled val="1"/>
        </dgm:presLayoutVars>
      </dgm:prSet>
      <dgm:spPr/>
      <dgm:t>
        <a:bodyPr/>
        <a:lstStyle/>
        <a:p>
          <a:endParaRPr lang="en-US"/>
        </a:p>
      </dgm:t>
    </dgm:pt>
    <dgm:pt modelId="{CC929A6F-A45F-4A79-9772-AD97BDB51179}" type="pres">
      <dgm:prSet presAssocID="{DC4C3BF1-755A-4D3D-B3A0-62AEF2D778D1}" presName="invisiNode" presStyleLbl="node1" presStyleIdx="2" presStyleCnt="6"/>
      <dgm:spPr/>
    </dgm:pt>
    <dgm:pt modelId="{A0296E4B-939C-4E80-9830-79834DAC2358}" type="pres">
      <dgm:prSet presAssocID="{DC4C3BF1-755A-4D3D-B3A0-62AEF2D778D1}" presName="imagNode" presStyleLbl="fgImgPlace1" presStyleIdx="2" presStyleCnt="6" custScaleX="76847" custScaleY="78336" custLinFactNeighborY="-25385"/>
      <dgm:spPr>
        <a:blipFill rotWithShape="0">
          <a:blip xmlns:r="http://schemas.openxmlformats.org/officeDocument/2006/relationships" r:embed="rId4"/>
          <a:stretch>
            <a:fillRect/>
          </a:stretch>
        </a:blipFill>
      </dgm:spPr>
    </dgm:pt>
    <dgm:pt modelId="{B671040F-B1D4-40D1-BFF9-60B4B4C56D7E}" type="pres">
      <dgm:prSet presAssocID="{E1EC06F8-3396-4B72-9185-371008F17801}" presName="sibTrans" presStyleLbl="sibTrans2D1" presStyleIdx="0" presStyleCnt="0"/>
      <dgm:spPr/>
      <dgm:t>
        <a:bodyPr/>
        <a:lstStyle/>
        <a:p>
          <a:endParaRPr lang="en-US"/>
        </a:p>
      </dgm:t>
    </dgm:pt>
    <dgm:pt modelId="{B60CA10F-6265-4919-B60F-619E2DE152F7}" type="pres">
      <dgm:prSet presAssocID="{E9DF8AF1-582B-40F9-B8D9-149BC7DFED45}" presName="compNode" presStyleCnt="0"/>
      <dgm:spPr/>
    </dgm:pt>
    <dgm:pt modelId="{B2AE33F9-F8CB-4970-8626-04B14991A547}" type="pres">
      <dgm:prSet presAssocID="{E9DF8AF1-582B-40F9-B8D9-149BC7DFED45}" presName="bkgdShape" presStyleLbl="node1" presStyleIdx="3" presStyleCnt="6"/>
      <dgm:spPr/>
      <dgm:t>
        <a:bodyPr/>
        <a:lstStyle/>
        <a:p>
          <a:endParaRPr lang="en-US"/>
        </a:p>
      </dgm:t>
    </dgm:pt>
    <dgm:pt modelId="{F3F71AED-2C1F-4AEA-B3B5-8F9515365556}" type="pres">
      <dgm:prSet presAssocID="{E9DF8AF1-582B-40F9-B8D9-149BC7DFED45}" presName="nodeTx" presStyleLbl="node1" presStyleIdx="3" presStyleCnt="6">
        <dgm:presLayoutVars>
          <dgm:bulletEnabled val="1"/>
        </dgm:presLayoutVars>
      </dgm:prSet>
      <dgm:spPr/>
      <dgm:t>
        <a:bodyPr/>
        <a:lstStyle/>
        <a:p>
          <a:endParaRPr lang="en-US"/>
        </a:p>
      </dgm:t>
    </dgm:pt>
    <dgm:pt modelId="{0819F202-EDBC-4641-949D-C9D0BA20C90D}" type="pres">
      <dgm:prSet presAssocID="{E9DF8AF1-582B-40F9-B8D9-149BC7DFED45}" presName="invisiNode" presStyleLbl="node1" presStyleIdx="3" presStyleCnt="6"/>
      <dgm:spPr/>
    </dgm:pt>
    <dgm:pt modelId="{80354586-CA8D-4C2A-98F7-57941F30ABF5}" type="pres">
      <dgm:prSet presAssocID="{E9DF8AF1-582B-40F9-B8D9-149BC7DFED45}" presName="imagNode" presStyleLbl="fgImgPlace1" presStyleIdx="3" presStyleCnt="6" custScaleX="76847" custScaleY="78336" custLinFactNeighborY="-25385"/>
      <dgm:spPr>
        <a:blipFill rotWithShape="0">
          <a:blip xmlns:r="http://schemas.openxmlformats.org/officeDocument/2006/relationships" r:embed="rId5"/>
          <a:stretch>
            <a:fillRect/>
          </a:stretch>
        </a:blipFill>
      </dgm:spPr>
    </dgm:pt>
    <dgm:pt modelId="{E57112C0-4AB5-48F4-B75F-FAF68929D7A1}" type="pres">
      <dgm:prSet presAssocID="{CA7FFC43-7A5E-4D86-B4E0-E8A7B484AA70}" presName="sibTrans" presStyleLbl="sibTrans2D1" presStyleIdx="0" presStyleCnt="0"/>
      <dgm:spPr/>
      <dgm:t>
        <a:bodyPr/>
        <a:lstStyle/>
        <a:p>
          <a:endParaRPr lang="en-US"/>
        </a:p>
      </dgm:t>
    </dgm:pt>
    <dgm:pt modelId="{9E9E6D2E-C589-4634-8263-FF4D6A8076C1}" type="pres">
      <dgm:prSet presAssocID="{DD28CAB9-36A6-4ECA-9250-3DCF64A32204}" presName="compNode" presStyleCnt="0"/>
      <dgm:spPr/>
    </dgm:pt>
    <dgm:pt modelId="{BC7A1F36-3218-4998-A1A0-5946B13C7BD7}" type="pres">
      <dgm:prSet presAssocID="{DD28CAB9-36A6-4ECA-9250-3DCF64A32204}" presName="bkgdShape" presStyleLbl="node1" presStyleIdx="4" presStyleCnt="6"/>
      <dgm:spPr/>
      <dgm:t>
        <a:bodyPr/>
        <a:lstStyle/>
        <a:p>
          <a:endParaRPr lang="en-US"/>
        </a:p>
      </dgm:t>
    </dgm:pt>
    <dgm:pt modelId="{5FA0BB95-2334-4693-B0FF-FBFC53798596}" type="pres">
      <dgm:prSet presAssocID="{DD28CAB9-36A6-4ECA-9250-3DCF64A32204}" presName="nodeTx" presStyleLbl="node1" presStyleIdx="4" presStyleCnt="6">
        <dgm:presLayoutVars>
          <dgm:bulletEnabled val="1"/>
        </dgm:presLayoutVars>
      </dgm:prSet>
      <dgm:spPr/>
      <dgm:t>
        <a:bodyPr/>
        <a:lstStyle/>
        <a:p>
          <a:endParaRPr lang="en-US"/>
        </a:p>
      </dgm:t>
    </dgm:pt>
    <dgm:pt modelId="{E6899F62-A298-42F5-8D2D-1D3386171CCB}" type="pres">
      <dgm:prSet presAssocID="{DD28CAB9-36A6-4ECA-9250-3DCF64A32204}" presName="invisiNode" presStyleLbl="node1" presStyleIdx="4" presStyleCnt="6"/>
      <dgm:spPr/>
    </dgm:pt>
    <dgm:pt modelId="{C6D7D6F5-0C66-4964-A3CD-2162C8E1D1D6}" type="pres">
      <dgm:prSet presAssocID="{DD28CAB9-36A6-4ECA-9250-3DCF64A32204}" presName="imagNode" presStyleLbl="fgImgPlace1" presStyleIdx="4" presStyleCnt="6" custScaleX="76847" custScaleY="78336" custLinFactNeighborY="-25385"/>
      <dgm:spPr>
        <a:blipFill rotWithShape="0">
          <a:blip xmlns:r="http://schemas.openxmlformats.org/officeDocument/2006/relationships" r:embed="rId6"/>
          <a:stretch>
            <a:fillRect/>
          </a:stretch>
        </a:blipFill>
      </dgm:spPr>
    </dgm:pt>
    <dgm:pt modelId="{37DCD2B4-E887-433F-869B-8F30836D08A9}" type="pres">
      <dgm:prSet presAssocID="{9C3DE74F-7932-4772-BEE1-78B11A5D37DC}" presName="sibTrans" presStyleLbl="sibTrans2D1" presStyleIdx="0" presStyleCnt="0"/>
      <dgm:spPr/>
      <dgm:t>
        <a:bodyPr/>
        <a:lstStyle/>
        <a:p>
          <a:endParaRPr lang="en-US"/>
        </a:p>
      </dgm:t>
    </dgm:pt>
    <dgm:pt modelId="{A2085EAA-3985-4E63-857E-0757EA3EE71B}" type="pres">
      <dgm:prSet presAssocID="{638C59F2-B2CD-42BD-A1F7-888DDDF22BFD}" presName="compNode" presStyleCnt="0"/>
      <dgm:spPr/>
    </dgm:pt>
    <dgm:pt modelId="{9A49E425-7DCB-45FD-9E05-FB34CFDBBE3E}" type="pres">
      <dgm:prSet presAssocID="{638C59F2-B2CD-42BD-A1F7-888DDDF22BFD}" presName="bkgdShape" presStyleLbl="node1" presStyleIdx="5" presStyleCnt="6" custLinFactNeighborX="1569"/>
      <dgm:spPr/>
      <dgm:t>
        <a:bodyPr/>
        <a:lstStyle/>
        <a:p>
          <a:endParaRPr lang="en-US"/>
        </a:p>
      </dgm:t>
    </dgm:pt>
    <dgm:pt modelId="{5A3D7BC3-7663-455C-B012-480DC4AB2C44}" type="pres">
      <dgm:prSet presAssocID="{638C59F2-B2CD-42BD-A1F7-888DDDF22BFD}" presName="nodeTx" presStyleLbl="node1" presStyleIdx="5" presStyleCnt="6">
        <dgm:presLayoutVars>
          <dgm:bulletEnabled val="1"/>
        </dgm:presLayoutVars>
      </dgm:prSet>
      <dgm:spPr/>
      <dgm:t>
        <a:bodyPr/>
        <a:lstStyle/>
        <a:p>
          <a:endParaRPr lang="en-US"/>
        </a:p>
      </dgm:t>
    </dgm:pt>
    <dgm:pt modelId="{268BDB85-E2FA-4C95-BBD1-87FFC2C62F64}" type="pres">
      <dgm:prSet presAssocID="{638C59F2-B2CD-42BD-A1F7-888DDDF22BFD}" presName="invisiNode" presStyleLbl="node1" presStyleIdx="5" presStyleCnt="6"/>
      <dgm:spPr/>
    </dgm:pt>
    <dgm:pt modelId="{E84DC1F5-2AC2-4AFA-878D-296045707E9C}" type="pres">
      <dgm:prSet presAssocID="{638C59F2-B2CD-42BD-A1F7-888DDDF22BFD}" presName="imagNode" presStyleLbl="fgImgPlace1" presStyleIdx="5" presStyleCnt="6" custScaleX="76847" custScaleY="78336" custLinFactNeighborY="-25385"/>
      <dgm:spPr>
        <a:blipFill rotWithShape="0">
          <a:blip xmlns:r="http://schemas.openxmlformats.org/officeDocument/2006/relationships" r:embed="rId7"/>
          <a:stretch>
            <a:fillRect/>
          </a:stretch>
        </a:blipFill>
      </dgm:spPr>
    </dgm:pt>
  </dgm:ptLst>
  <dgm:cxnLst>
    <dgm:cxn modelId="{328B32F3-1448-450B-AF11-290932C68C48}" type="presOf" srcId="{638C59F2-B2CD-42BD-A1F7-888DDDF22BFD}" destId="{9A49E425-7DCB-45FD-9E05-FB34CFDBBE3E}" srcOrd="0" destOrd="0" presId="urn:microsoft.com/office/officeart/2005/8/layout/hList7#1"/>
    <dgm:cxn modelId="{FB4E14DA-0F18-4DAC-99DE-BF62A3733683}" type="presOf" srcId="{DD28CAB9-36A6-4ECA-9250-3DCF64A32204}" destId="{BC7A1F36-3218-4998-A1A0-5946B13C7BD7}" srcOrd="0" destOrd="0" presId="urn:microsoft.com/office/officeart/2005/8/layout/hList7#1"/>
    <dgm:cxn modelId="{0A11C027-131B-4BEB-9410-0EBD2EBBC90F}" srcId="{E5BEDC7C-553A-4561-B17E-7100D38F4D08}" destId="{649B8707-91B5-4275-AF12-0B2967FE8EEC}" srcOrd="0" destOrd="0" parTransId="{AFE3D774-EB50-48D3-BADB-BA65F1777EEF}" sibTransId="{031ACD68-B8D7-469E-8014-68E441FEDB40}"/>
    <dgm:cxn modelId="{602FB5BC-FA15-473C-91DF-C4057F59111B}" type="presOf" srcId="{AFE94213-D37E-4650-8805-DF8C3B9767D1}" destId="{2572BE88-3349-4214-B5AA-19671A35C921}" srcOrd="0" destOrd="0" presId="urn:microsoft.com/office/officeart/2005/8/layout/hList7#1"/>
    <dgm:cxn modelId="{8B7310C5-B424-4A04-989D-68B113542651}" srcId="{E5BEDC7C-553A-4561-B17E-7100D38F4D08}" destId="{9FB29968-098F-4144-BA8C-FA482559BCA9}" srcOrd="1" destOrd="0" parTransId="{57291D29-9F0A-4DD7-8218-0733D9431F46}" sibTransId="{AFE94213-D37E-4650-8805-DF8C3B9767D1}"/>
    <dgm:cxn modelId="{62C14783-70AE-4CD1-8207-FE86589ACD83}" type="presOf" srcId="{E9DF8AF1-582B-40F9-B8D9-149BC7DFED45}" destId="{B2AE33F9-F8CB-4970-8626-04B14991A547}" srcOrd="0" destOrd="0" presId="urn:microsoft.com/office/officeart/2005/8/layout/hList7#1"/>
    <dgm:cxn modelId="{62F1C7B2-C14C-4495-9974-AA584ADFAAB8}" srcId="{E5BEDC7C-553A-4561-B17E-7100D38F4D08}" destId="{DD28CAB9-36A6-4ECA-9250-3DCF64A32204}" srcOrd="4" destOrd="0" parTransId="{17B063CD-41D2-4BAA-AE1D-81B8B3988A69}" sibTransId="{9C3DE74F-7932-4772-BEE1-78B11A5D37DC}"/>
    <dgm:cxn modelId="{08E7F10F-513F-4433-A859-D7891D4FF060}" type="presOf" srcId="{638C59F2-B2CD-42BD-A1F7-888DDDF22BFD}" destId="{5A3D7BC3-7663-455C-B012-480DC4AB2C44}" srcOrd="1" destOrd="0" presId="urn:microsoft.com/office/officeart/2005/8/layout/hList7#1"/>
    <dgm:cxn modelId="{52815E02-38DD-40A6-B32D-486204F245D0}" srcId="{E5BEDC7C-553A-4561-B17E-7100D38F4D08}" destId="{E9DF8AF1-582B-40F9-B8D9-149BC7DFED45}" srcOrd="3" destOrd="0" parTransId="{A2754E69-DE60-4965-8D6E-07F727049EAB}" sibTransId="{CA7FFC43-7A5E-4D86-B4E0-E8A7B484AA70}"/>
    <dgm:cxn modelId="{A5F000C7-283B-4531-8700-9397E7261F52}" type="presOf" srcId="{DD28CAB9-36A6-4ECA-9250-3DCF64A32204}" destId="{5FA0BB95-2334-4693-B0FF-FBFC53798596}" srcOrd="1" destOrd="0" presId="urn:microsoft.com/office/officeart/2005/8/layout/hList7#1"/>
    <dgm:cxn modelId="{7A96C995-B1AB-498B-9CC2-0A202DCCDAD3}" type="presOf" srcId="{E5BEDC7C-553A-4561-B17E-7100D38F4D08}" destId="{851EFC53-36B5-4231-B48F-4B4A7F73942D}" srcOrd="0" destOrd="0" presId="urn:microsoft.com/office/officeart/2005/8/layout/hList7#1"/>
    <dgm:cxn modelId="{B75BD8E2-D34E-4C77-AED3-3458BFE705A6}" type="presOf" srcId="{031ACD68-B8D7-469E-8014-68E441FEDB40}" destId="{6452CF4B-DFE5-4C39-A7BB-C4468338D55F}" srcOrd="0" destOrd="0" presId="urn:microsoft.com/office/officeart/2005/8/layout/hList7#1"/>
    <dgm:cxn modelId="{DA1C5B9F-8EF1-4DD0-8B0F-35D98D89F699}" type="presOf" srcId="{9C3DE74F-7932-4772-BEE1-78B11A5D37DC}" destId="{37DCD2B4-E887-433F-869B-8F30836D08A9}" srcOrd="0" destOrd="0" presId="urn:microsoft.com/office/officeart/2005/8/layout/hList7#1"/>
    <dgm:cxn modelId="{6E3C72FA-025A-4348-886E-1150077E9073}" srcId="{E5BEDC7C-553A-4561-B17E-7100D38F4D08}" destId="{638C59F2-B2CD-42BD-A1F7-888DDDF22BFD}" srcOrd="5" destOrd="0" parTransId="{E45E5994-7DFD-429A-8940-FB22226DE5FF}" sibTransId="{93E90B33-089B-4992-BB8C-9F0E59FE765F}"/>
    <dgm:cxn modelId="{58C9A19B-063E-40C2-8FB8-5FCCFB2F5618}" type="presOf" srcId="{DC4C3BF1-755A-4D3D-B3A0-62AEF2D778D1}" destId="{0F2B018F-D615-4C0D-801D-E72E45261784}" srcOrd="1" destOrd="0" presId="urn:microsoft.com/office/officeart/2005/8/layout/hList7#1"/>
    <dgm:cxn modelId="{A19E8CA8-7A74-4ADB-979B-FA43EFF7C6D8}" type="presOf" srcId="{649B8707-91B5-4275-AF12-0B2967FE8EEC}" destId="{751446BE-CA6F-4607-921C-F78C4C573DEB}" srcOrd="0" destOrd="0" presId="urn:microsoft.com/office/officeart/2005/8/layout/hList7#1"/>
    <dgm:cxn modelId="{25D57ACC-8A59-441F-A715-4CB711542EFE}" type="presOf" srcId="{E1EC06F8-3396-4B72-9185-371008F17801}" destId="{B671040F-B1D4-40D1-BFF9-60B4B4C56D7E}" srcOrd="0" destOrd="0" presId="urn:microsoft.com/office/officeart/2005/8/layout/hList7#1"/>
    <dgm:cxn modelId="{55BC520D-91F6-4505-89F2-8B94AE886D17}" type="presOf" srcId="{DC4C3BF1-755A-4D3D-B3A0-62AEF2D778D1}" destId="{F2D30587-99A0-4E65-863A-610981EE6E5B}" srcOrd="0" destOrd="0" presId="urn:microsoft.com/office/officeart/2005/8/layout/hList7#1"/>
    <dgm:cxn modelId="{62F232EB-4A3A-4B60-A48D-0FA3563BDDA5}" type="presOf" srcId="{E9DF8AF1-582B-40F9-B8D9-149BC7DFED45}" destId="{F3F71AED-2C1F-4AEA-B3B5-8F9515365556}" srcOrd="1" destOrd="0" presId="urn:microsoft.com/office/officeart/2005/8/layout/hList7#1"/>
    <dgm:cxn modelId="{BD33DDAB-CED6-44B3-B5FE-6A6BE3EBB3C7}" type="presOf" srcId="{9FB29968-098F-4144-BA8C-FA482559BCA9}" destId="{7AF40FFA-9D7C-4DE1-A2B8-44F57B266366}" srcOrd="0" destOrd="0" presId="urn:microsoft.com/office/officeart/2005/8/layout/hList7#1"/>
    <dgm:cxn modelId="{2E24F94C-4E28-4D52-B230-C6DDA9D6FA8E}" type="presOf" srcId="{9FB29968-098F-4144-BA8C-FA482559BCA9}" destId="{6BE3D008-BE38-487E-B5A0-1765CA514D9A}" srcOrd="1" destOrd="0" presId="urn:microsoft.com/office/officeart/2005/8/layout/hList7#1"/>
    <dgm:cxn modelId="{E472159E-8035-43F0-BB65-EEDDBCDE9475}" type="presOf" srcId="{649B8707-91B5-4275-AF12-0B2967FE8EEC}" destId="{CE937E64-5DD3-47DF-BDF8-2B4AB86ADF74}" srcOrd="1" destOrd="0" presId="urn:microsoft.com/office/officeart/2005/8/layout/hList7#1"/>
    <dgm:cxn modelId="{5DF7C4BD-B331-458D-9FBB-3BD7D769159F}" srcId="{E5BEDC7C-553A-4561-B17E-7100D38F4D08}" destId="{DC4C3BF1-755A-4D3D-B3A0-62AEF2D778D1}" srcOrd="2" destOrd="0" parTransId="{66A3CB38-A546-40D4-986C-479E32E4B760}" sibTransId="{E1EC06F8-3396-4B72-9185-371008F17801}"/>
    <dgm:cxn modelId="{BDB33ECF-00A2-4E1E-B117-B571C1ED892D}" type="presOf" srcId="{CA7FFC43-7A5E-4D86-B4E0-E8A7B484AA70}" destId="{E57112C0-4AB5-48F4-B75F-FAF68929D7A1}" srcOrd="0" destOrd="0" presId="urn:microsoft.com/office/officeart/2005/8/layout/hList7#1"/>
    <dgm:cxn modelId="{8812D564-54AE-4D8E-B453-9820482BFA7A}" type="presParOf" srcId="{851EFC53-36B5-4231-B48F-4B4A7F73942D}" destId="{701780F6-F0CD-4841-8D4B-2DC25E9B30DB}" srcOrd="0" destOrd="0" presId="urn:microsoft.com/office/officeart/2005/8/layout/hList7#1"/>
    <dgm:cxn modelId="{64BC4FF7-A6A5-451B-89C4-14980D9E946C}" type="presParOf" srcId="{851EFC53-36B5-4231-B48F-4B4A7F73942D}" destId="{E276E20A-B4CB-40B9-8241-10EA262ADB9F}" srcOrd="1" destOrd="0" presId="urn:microsoft.com/office/officeart/2005/8/layout/hList7#1"/>
    <dgm:cxn modelId="{9247C239-3B4A-4E2D-AE78-C04418CA6888}" type="presParOf" srcId="{E276E20A-B4CB-40B9-8241-10EA262ADB9F}" destId="{AF15A7E5-82D3-4D8C-9C32-D779ADEBB854}" srcOrd="0" destOrd="0" presId="urn:microsoft.com/office/officeart/2005/8/layout/hList7#1"/>
    <dgm:cxn modelId="{8905709D-CB1E-49E3-AAA7-0C513D537326}" type="presParOf" srcId="{AF15A7E5-82D3-4D8C-9C32-D779ADEBB854}" destId="{751446BE-CA6F-4607-921C-F78C4C573DEB}" srcOrd="0" destOrd="0" presId="urn:microsoft.com/office/officeart/2005/8/layout/hList7#1"/>
    <dgm:cxn modelId="{2DD02317-E4F7-4E5D-A8BF-18D84D4F4C9D}" type="presParOf" srcId="{AF15A7E5-82D3-4D8C-9C32-D779ADEBB854}" destId="{CE937E64-5DD3-47DF-BDF8-2B4AB86ADF74}" srcOrd="1" destOrd="0" presId="urn:microsoft.com/office/officeart/2005/8/layout/hList7#1"/>
    <dgm:cxn modelId="{2FAFD563-33BE-4369-BFD9-54F50D94FF9D}" type="presParOf" srcId="{AF15A7E5-82D3-4D8C-9C32-D779ADEBB854}" destId="{0FD4C0F2-9F06-4B82-8D7F-43CABDE217ED}" srcOrd="2" destOrd="0" presId="urn:microsoft.com/office/officeart/2005/8/layout/hList7#1"/>
    <dgm:cxn modelId="{C288AEED-C7D4-4209-97C6-8D582433D574}" type="presParOf" srcId="{AF15A7E5-82D3-4D8C-9C32-D779ADEBB854}" destId="{A4AF70E2-AB9D-4BDA-B16F-E363CAA5BAEF}" srcOrd="3" destOrd="0" presId="urn:microsoft.com/office/officeart/2005/8/layout/hList7#1"/>
    <dgm:cxn modelId="{9A52CB39-7D18-421F-8EB5-BBD1B43B3E39}" type="presParOf" srcId="{E276E20A-B4CB-40B9-8241-10EA262ADB9F}" destId="{6452CF4B-DFE5-4C39-A7BB-C4468338D55F}" srcOrd="1" destOrd="0" presId="urn:microsoft.com/office/officeart/2005/8/layout/hList7#1"/>
    <dgm:cxn modelId="{DA86A0A5-155B-444D-BDAB-B531325EE3B5}" type="presParOf" srcId="{E276E20A-B4CB-40B9-8241-10EA262ADB9F}" destId="{14E64854-50A1-4C81-BD1C-6EA03D9BE099}" srcOrd="2" destOrd="0" presId="urn:microsoft.com/office/officeart/2005/8/layout/hList7#1"/>
    <dgm:cxn modelId="{31A2FB3A-C0EE-47B2-902C-7C1E9DCD0BD6}" type="presParOf" srcId="{14E64854-50A1-4C81-BD1C-6EA03D9BE099}" destId="{7AF40FFA-9D7C-4DE1-A2B8-44F57B266366}" srcOrd="0" destOrd="0" presId="urn:microsoft.com/office/officeart/2005/8/layout/hList7#1"/>
    <dgm:cxn modelId="{C561A1A3-8862-491D-B9A7-977123C451A6}" type="presParOf" srcId="{14E64854-50A1-4C81-BD1C-6EA03D9BE099}" destId="{6BE3D008-BE38-487E-B5A0-1765CA514D9A}" srcOrd="1" destOrd="0" presId="urn:microsoft.com/office/officeart/2005/8/layout/hList7#1"/>
    <dgm:cxn modelId="{194ECCD0-1A24-45F5-B406-AD678449BF26}" type="presParOf" srcId="{14E64854-50A1-4C81-BD1C-6EA03D9BE099}" destId="{32627767-6E46-4133-B632-5C77BA618DC4}" srcOrd="2" destOrd="0" presId="urn:microsoft.com/office/officeart/2005/8/layout/hList7#1"/>
    <dgm:cxn modelId="{F85498BA-062E-4CA4-9302-E7F26496A03D}" type="presParOf" srcId="{14E64854-50A1-4C81-BD1C-6EA03D9BE099}" destId="{DB3C1541-C7B9-4C8C-BD89-11ABF3B3E594}" srcOrd="3" destOrd="0" presId="urn:microsoft.com/office/officeart/2005/8/layout/hList7#1"/>
    <dgm:cxn modelId="{FB6E7526-007D-4C87-93E5-59DFB0DF82F5}" type="presParOf" srcId="{E276E20A-B4CB-40B9-8241-10EA262ADB9F}" destId="{2572BE88-3349-4214-B5AA-19671A35C921}" srcOrd="3" destOrd="0" presId="urn:microsoft.com/office/officeart/2005/8/layout/hList7#1"/>
    <dgm:cxn modelId="{382D5380-8651-4D12-87C5-D485C8225714}" type="presParOf" srcId="{E276E20A-B4CB-40B9-8241-10EA262ADB9F}" destId="{0693AB93-FCF5-4C3E-847B-2D6BECD9FCDE}" srcOrd="4" destOrd="0" presId="urn:microsoft.com/office/officeart/2005/8/layout/hList7#1"/>
    <dgm:cxn modelId="{FA098A6A-8D66-45F5-B2E7-9FBC78508B7B}" type="presParOf" srcId="{0693AB93-FCF5-4C3E-847B-2D6BECD9FCDE}" destId="{F2D30587-99A0-4E65-863A-610981EE6E5B}" srcOrd="0" destOrd="0" presId="urn:microsoft.com/office/officeart/2005/8/layout/hList7#1"/>
    <dgm:cxn modelId="{BFAE1384-E574-43D9-8CC3-D4394EDDCBAA}" type="presParOf" srcId="{0693AB93-FCF5-4C3E-847B-2D6BECD9FCDE}" destId="{0F2B018F-D615-4C0D-801D-E72E45261784}" srcOrd="1" destOrd="0" presId="urn:microsoft.com/office/officeart/2005/8/layout/hList7#1"/>
    <dgm:cxn modelId="{38AF779D-795A-4E7A-AFE8-73784D90417C}" type="presParOf" srcId="{0693AB93-FCF5-4C3E-847B-2D6BECD9FCDE}" destId="{CC929A6F-A45F-4A79-9772-AD97BDB51179}" srcOrd="2" destOrd="0" presId="urn:microsoft.com/office/officeart/2005/8/layout/hList7#1"/>
    <dgm:cxn modelId="{022BEFB9-CED1-489E-BB04-5A725CD85ACA}" type="presParOf" srcId="{0693AB93-FCF5-4C3E-847B-2D6BECD9FCDE}" destId="{A0296E4B-939C-4E80-9830-79834DAC2358}" srcOrd="3" destOrd="0" presId="urn:microsoft.com/office/officeart/2005/8/layout/hList7#1"/>
    <dgm:cxn modelId="{DC05E8C0-3BCC-4B24-A96D-69FE4DDB7191}" type="presParOf" srcId="{E276E20A-B4CB-40B9-8241-10EA262ADB9F}" destId="{B671040F-B1D4-40D1-BFF9-60B4B4C56D7E}" srcOrd="5" destOrd="0" presId="urn:microsoft.com/office/officeart/2005/8/layout/hList7#1"/>
    <dgm:cxn modelId="{72B5226B-966B-41DA-82BE-6CE05542CC7F}" type="presParOf" srcId="{E276E20A-B4CB-40B9-8241-10EA262ADB9F}" destId="{B60CA10F-6265-4919-B60F-619E2DE152F7}" srcOrd="6" destOrd="0" presId="urn:microsoft.com/office/officeart/2005/8/layout/hList7#1"/>
    <dgm:cxn modelId="{1FD8C5D2-9230-439B-B9F4-991DF859BBE9}" type="presParOf" srcId="{B60CA10F-6265-4919-B60F-619E2DE152F7}" destId="{B2AE33F9-F8CB-4970-8626-04B14991A547}" srcOrd="0" destOrd="0" presId="urn:microsoft.com/office/officeart/2005/8/layout/hList7#1"/>
    <dgm:cxn modelId="{7BEEF041-7D3F-4904-ADBF-DA9E206904A6}" type="presParOf" srcId="{B60CA10F-6265-4919-B60F-619E2DE152F7}" destId="{F3F71AED-2C1F-4AEA-B3B5-8F9515365556}" srcOrd="1" destOrd="0" presId="urn:microsoft.com/office/officeart/2005/8/layout/hList7#1"/>
    <dgm:cxn modelId="{0CD19832-573C-4074-A941-6FB466CAC605}" type="presParOf" srcId="{B60CA10F-6265-4919-B60F-619E2DE152F7}" destId="{0819F202-EDBC-4641-949D-C9D0BA20C90D}" srcOrd="2" destOrd="0" presId="urn:microsoft.com/office/officeart/2005/8/layout/hList7#1"/>
    <dgm:cxn modelId="{AFB45941-AE33-469A-A4EB-3FF3BE744BB6}" type="presParOf" srcId="{B60CA10F-6265-4919-B60F-619E2DE152F7}" destId="{80354586-CA8D-4C2A-98F7-57941F30ABF5}" srcOrd="3" destOrd="0" presId="urn:microsoft.com/office/officeart/2005/8/layout/hList7#1"/>
    <dgm:cxn modelId="{ACA0A6E6-7884-4733-8171-AE07193ADC07}" type="presParOf" srcId="{E276E20A-B4CB-40B9-8241-10EA262ADB9F}" destId="{E57112C0-4AB5-48F4-B75F-FAF68929D7A1}" srcOrd="7" destOrd="0" presId="urn:microsoft.com/office/officeart/2005/8/layout/hList7#1"/>
    <dgm:cxn modelId="{AB68ECBC-DA47-4FCE-845C-4D3F161BA4FD}" type="presParOf" srcId="{E276E20A-B4CB-40B9-8241-10EA262ADB9F}" destId="{9E9E6D2E-C589-4634-8263-FF4D6A8076C1}" srcOrd="8" destOrd="0" presId="urn:microsoft.com/office/officeart/2005/8/layout/hList7#1"/>
    <dgm:cxn modelId="{CD2F2B12-6E20-4C74-9335-223906FEBA8D}" type="presParOf" srcId="{9E9E6D2E-C589-4634-8263-FF4D6A8076C1}" destId="{BC7A1F36-3218-4998-A1A0-5946B13C7BD7}" srcOrd="0" destOrd="0" presId="urn:microsoft.com/office/officeart/2005/8/layout/hList7#1"/>
    <dgm:cxn modelId="{D7658A06-77AB-4678-984B-B513F0F6D2AE}" type="presParOf" srcId="{9E9E6D2E-C589-4634-8263-FF4D6A8076C1}" destId="{5FA0BB95-2334-4693-B0FF-FBFC53798596}" srcOrd="1" destOrd="0" presId="urn:microsoft.com/office/officeart/2005/8/layout/hList7#1"/>
    <dgm:cxn modelId="{A033F1C1-E92A-46F2-AF7A-66C13A9CF57F}" type="presParOf" srcId="{9E9E6D2E-C589-4634-8263-FF4D6A8076C1}" destId="{E6899F62-A298-42F5-8D2D-1D3386171CCB}" srcOrd="2" destOrd="0" presId="urn:microsoft.com/office/officeart/2005/8/layout/hList7#1"/>
    <dgm:cxn modelId="{B3B773CF-281D-4400-AC40-EED52A1284BA}" type="presParOf" srcId="{9E9E6D2E-C589-4634-8263-FF4D6A8076C1}" destId="{C6D7D6F5-0C66-4964-A3CD-2162C8E1D1D6}" srcOrd="3" destOrd="0" presId="urn:microsoft.com/office/officeart/2005/8/layout/hList7#1"/>
    <dgm:cxn modelId="{7D5B2DBE-10C4-4D06-B146-7EE76BF42753}" type="presParOf" srcId="{E276E20A-B4CB-40B9-8241-10EA262ADB9F}" destId="{37DCD2B4-E887-433F-869B-8F30836D08A9}" srcOrd="9" destOrd="0" presId="urn:microsoft.com/office/officeart/2005/8/layout/hList7#1"/>
    <dgm:cxn modelId="{99596E25-A428-41B8-A7BC-61EA4F93C3FB}" type="presParOf" srcId="{E276E20A-B4CB-40B9-8241-10EA262ADB9F}" destId="{A2085EAA-3985-4E63-857E-0757EA3EE71B}" srcOrd="10" destOrd="0" presId="urn:microsoft.com/office/officeart/2005/8/layout/hList7#1"/>
    <dgm:cxn modelId="{C6247E0B-CD8B-44DA-9B76-2F2FC66B71D5}" type="presParOf" srcId="{A2085EAA-3985-4E63-857E-0757EA3EE71B}" destId="{9A49E425-7DCB-45FD-9E05-FB34CFDBBE3E}" srcOrd="0" destOrd="0" presId="urn:microsoft.com/office/officeart/2005/8/layout/hList7#1"/>
    <dgm:cxn modelId="{47F3981A-2AEB-4C3C-B94E-C9E6EC793BF4}" type="presParOf" srcId="{A2085EAA-3985-4E63-857E-0757EA3EE71B}" destId="{5A3D7BC3-7663-455C-B012-480DC4AB2C44}" srcOrd="1" destOrd="0" presId="urn:microsoft.com/office/officeart/2005/8/layout/hList7#1"/>
    <dgm:cxn modelId="{B7B1DEF6-0FAC-44E5-9CC1-FBF8ABE58049}" type="presParOf" srcId="{A2085EAA-3985-4E63-857E-0757EA3EE71B}" destId="{268BDB85-E2FA-4C95-BBD1-87FFC2C62F64}" srcOrd="2" destOrd="0" presId="urn:microsoft.com/office/officeart/2005/8/layout/hList7#1"/>
    <dgm:cxn modelId="{C547EDB0-23A9-455D-94FE-CA32158929A5}" type="presParOf" srcId="{A2085EAA-3985-4E63-857E-0757EA3EE71B}" destId="{E84DC1F5-2AC2-4AFA-878D-296045707E9C}" srcOrd="3" destOrd="0" presId="urn:microsoft.com/office/officeart/2005/8/layout/hList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446BE-CA6F-4607-921C-F78C4C573DEB}">
      <dsp:nvSpPr>
        <dsp:cNvPr id="0" name=""/>
        <dsp:cNvSpPr/>
      </dsp:nvSpPr>
      <dsp:spPr>
        <a:xfrm>
          <a:off x="0" y="0"/>
          <a:ext cx="1974130" cy="605789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0" kern="1200"/>
            <a:t>Week 1</a:t>
          </a:r>
        </a:p>
        <a:p>
          <a:pPr lvl="0" algn="ctr" defTabSz="800100">
            <a:lnSpc>
              <a:spcPct val="90000"/>
            </a:lnSpc>
            <a:spcBef>
              <a:spcPct val="0"/>
            </a:spcBef>
            <a:spcAft>
              <a:spcPct val="35000"/>
            </a:spcAft>
          </a:pPr>
          <a:r>
            <a:rPr lang="en-GB" sz="1100" b="0" kern="1200"/>
            <a:t>Activity :Decide on the type of vehicle you wish to make and the reason it needs an alarm.</a:t>
          </a:r>
        </a:p>
        <a:p>
          <a:pPr lvl="0" algn="ctr" defTabSz="800100">
            <a:lnSpc>
              <a:spcPct val="90000"/>
            </a:lnSpc>
            <a:spcBef>
              <a:spcPct val="0"/>
            </a:spcBef>
            <a:spcAft>
              <a:spcPct val="35000"/>
            </a:spcAft>
          </a:pPr>
          <a:endParaRPr lang="en-GB" sz="1100" b="0" kern="1200"/>
        </a:p>
        <a:p>
          <a:pPr lvl="0" algn="ctr" defTabSz="800100">
            <a:lnSpc>
              <a:spcPct val="90000"/>
            </a:lnSpc>
            <a:spcBef>
              <a:spcPct val="0"/>
            </a:spcBef>
            <a:spcAft>
              <a:spcPct val="35000"/>
            </a:spcAft>
          </a:pPr>
          <a:r>
            <a:rPr lang="en-GB" sz="1100" b="0" kern="1200"/>
            <a:t>L.O: Use market research to inform plans and ideas. </a:t>
          </a:r>
        </a:p>
        <a:p>
          <a:pPr lvl="0" algn="ctr" defTabSz="800100">
            <a:lnSpc>
              <a:spcPct val="90000"/>
            </a:lnSpc>
            <a:spcBef>
              <a:spcPct val="0"/>
            </a:spcBef>
            <a:spcAft>
              <a:spcPct val="35000"/>
            </a:spcAft>
          </a:pPr>
          <a:endParaRPr lang="en-GB" sz="1200" b="0" kern="1200"/>
        </a:p>
        <a:p>
          <a:pPr lvl="0" algn="ctr" defTabSz="800100">
            <a:lnSpc>
              <a:spcPct val="90000"/>
            </a:lnSpc>
            <a:spcBef>
              <a:spcPct val="0"/>
            </a:spcBef>
            <a:spcAft>
              <a:spcPct val="35000"/>
            </a:spcAft>
          </a:pPr>
          <a:r>
            <a:rPr lang="en-GB" sz="1200" b="0" kern="1200"/>
            <a:t>Designing </a:t>
          </a:r>
        </a:p>
      </dsp:txBody>
      <dsp:txXfrm>
        <a:off x="0" y="2423159"/>
        <a:ext cx="1974130" cy="2423159"/>
      </dsp:txXfrm>
    </dsp:sp>
    <dsp:sp modelId="{A4AF70E2-AB9D-4BDA-B16F-E363CAA5BAEF}">
      <dsp:nvSpPr>
        <dsp:cNvPr id="0" name=""/>
        <dsp:cNvSpPr/>
      </dsp:nvSpPr>
      <dsp:spPr>
        <a:xfrm>
          <a:off x="219601" y="117385"/>
          <a:ext cx="1426036" cy="1580256"/>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F40FFA-9D7C-4DE1-A2B8-44F57B266366}">
      <dsp:nvSpPr>
        <dsp:cNvPr id="0" name=""/>
        <dsp:cNvSpPr/>
      </dsp:nvSpPr>
      <dsp:spPr>
        <a:xfrm>
          <a:off x="2033502" y="0"/>
          <a:ext cx="1974130" cy="605789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GB" sz="1800" b="0" kern="1200"/>
        </a:p>
        <a:p>
          <a:pPr marL="0" marR="0" lvl="0" indent="0" algn="ctr" defTabSz="914400" eaLnBrk="1" fontAlgn="auto" latinLnBrk="0" hangingPunct="1">
            <a:lnSpc>
              <a:spcPct val="100000"/>
            </a:lnSpc>
            <a:spcBef>
              <a:spcPct val="0"/>
            </a:spcBef>
            <a:spcAft>
              <a:spcPts val="0"/>
            </a:spcAft>
            <a:buClrTx/>
            <a:buSzTx/>
            <a:buFontTx/>
            <a:buNone/>
            <a:tabLst/>
            <a:defRPr/>
          </a:pPr>
          <a:r>
            <a:rPr lang="en-GB" sz="1800" b="0" kern="1200"/>
            <a:t>Week 2</a:t>
          </a:r>
          <a:endParaRPr lang="en-GB" sz="1200" b="0" kern="1200"/>
        </a:p>
        <a:p>
          <a:pPr marL="0" marR="0" lvl="0" indent="0" algn="ctr" defTabSz="914400" eaLnBrk="1" fontAlgn="auto" latinLnBrk="0" hangingPunct="1">
            <a:lnSpc>
              <a:spcPct val="100000"/>
            </a:lnSpc>
            <a:spcBef>
              <a:spcPct val="0"/>
            </a:spcBef>
            <a:spcAft>
              <a:spcPts val="0"/>
            </a:spcAft>
            <a:buClrTx/>
            <a:buSzTx/>
            <a:buFontTx/>
            <a:buNone/>
            <a:tabLst/>
            <a:defRPr/>
          </a:pPr>
          <a:r>
            <a:rPr lang="en-GB" sz="1200" kern="1200"/>
            <a:t>Activity:  Experiment with circuit making using a range of inputs, outputs and toggle devices. </a:t>
          </a:r>
        </a:p>
        <a:p>
          <a:pPr lvl="0" algn="ctr" defTabSz="800100">
            <a:lnSpc>
              <a:spcPct val="90000"/>
            </a:lnSpc>
            <a:spcBef>
              <a:spcPct val="0"/>
            </a:spcBef>
            <a:spcAft>
              <a:spcPct val="35000"/>
            </a:spcAft>
          </a:pPr>
          <a:endParaRPr lang="en-GB" sz="1200" b="0" kern="1200"/>
        </a:p>
        <a:p>
          <a:pPr lvl="0" algn="ctr" defTabSz="800100">
            <a:lnSpc>
              <a:spcPct val="90000"/>
            </a:lnSpc>
            <a:spcBef>
              <a:spcPct val="0"/>
            </a:spcBef>
            <a:spcAft>
              <a:spcPct val="35000"/>
            </a:spcAft>
          </a:pPr>
          <a:r>
            <a:rPr lang="en-GB" sz="1200" kern="1200"/>
            <a:t>LO: To use a range diagrams such as cross sectional. </a:t>
          </a:r>
        </a:p>
        <a:p>
          <a:pPr lvl="0" algn="ctr" defTabSz="800100">
            <a:lnSpc>
              <a:spcPct val="90000"/>
            </a:lnSpc>
            <a:spcBef>
              <a:spcPct val="0"/>
            </a:spcBef>
            <a:spcAft>
              <a:spcPct val="35000"/>
            </a:spcAft>
          </a:pPr>
          <a:r>
            <a:rPr lang="en-GB" sz="1200" kern="1200"/>
            <a:t>LO: To understand and use electrical components in different types of circuits incorporating switches and buzzers. </a:t>
          </a:r>
        </a:p>
        <a:p>
          <a:pPr lvl="0" algn="ctr" defTabSz="800100">
            <a:lnSpc>
              <a:spcPct val="90000"/>
            </a:lnSpc>
            <a:spcBef>
              <a:spcPct val="0"/>
            </a:spcBef>
            <a:spcAft>
              <a:spcPct val="35000"/>
            </a:spcAft>
          </a:pPr>
          <a:endParaRPr lang="en-GB" sz="1000" kern="1200"/>
        </a:p>
        <a:p>
          <a:pPr lvl="0" algn="ctr" defTabSz="800100">
            <a:lnSpc>
              <a:spcPct val="90000"/>
            </a:lnSpc>
            <a:spcBef>
              <a:spcPct val="0"/>
            </a:spcBef>
            <a:spcAft>
              <a:spcPct val="35000"/>
            </a:spcAft>
          </a:pPr>
          <a:r>
            <a:rPr lang="en-GB" sz="1000" kern="1200"/>
            <a:t>Technical Knowledge </a:t>
          </a:r>
        </a:p>
        <a:p>
          <a:pPr lvl="0" algn="ctr" defTabSz="800100">
            <a:lnSpc>
              <a:spcPct val="90000"/>
            </a:lnSpc>
            <a:spcBef>
              <a:spcPct val="0"/>
            </a:spcBef>
            <a:spcAft>
              <a:spcPct val="35000"/>
            </a:spcAft>
          </a:pPr>
          <a:endParaRPr lang="en-GB" sz="1400" kern="1200"/>
        </a:p>
      </dsp:txBody>
      <dsp:txXfrm>
        <a:off x="2033502" y="2423159"/>
        <a:ext cx="1974130" cy="2423159"/>
      </dsp:txXfrm>
    </dsp:sp>
    <dsp:sp modelId="{DB3C1541-C7B9-4C8C-BD89-11ABF3B3E594}">
      <dsp:nvSpPr>
        <dsp:cNvPr id="0" name=""/>
        <dsp:cNvSpPr/>
      </dsp:nvSpPr>
      <dsp:spPr>
        <a:xfrm>
          <a:off x="2321615" y="150832"/>
          <a:ext cx="1426036" cy="1580256"/>
        </a:xfrm>
        <a:prstGeom prst="ellipse">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D30587-99A0-4E65-863A-610981EE6E5B}">
      <dsp:nvSpPr>
        <dsp:cNvPr id="0" name=""/>
        <dsp:cNvSpPr/>
      </dsp:nvSpPr>
      <dsp:spPr>
        <a:xfrm>
          <a:off x="4008225" y="0"/>
          <a:ext cx="1974130" cy="605789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endParaRPr lang="en-GB" sz="2000" b="0" kern="1200"/>
        </a:p>
        <a:p>
          <a:pPr lvl="0" algn="ctr" defTabSz="889000">
            <a:lnSpc>
              <a:spcPct val="90000"/>
            </a:lnSpc>
            <a:spcBef>
              <a:spcPct val="0"/>
            </a:spcBef>
            <a:spcAft>
              <a:spcPct val="35000"/>
            </a:spcAft>
          </a:pPr>
          <a:r>
            <a:rPr lang="en-GB" sz="2000" b="0" kern="1200"/>
            <a:t>Week 3</a:t>
          </a:r>
          <a:endParaRPr lang="en-GB" sz="1200" b="0" kern="1200"/>
        </a:p>
        <a:p>
          <a:pPr lvl="0" algn="ctr" defTabSz="889000">
            <a:lnSpc>
              <a:spcPct val="90000"/>
            </a:lnSpc>
            <a:spcBef>
              <a:spcPct val="0"/>
            </a:spcBef>
            <a:spcAft>
              <a:spcPct val="35000"/>
            </a:spcAft>
          </a:pPr>
          <a:r>
            <a:rPr lang="en-GB" sz="1200" b="0" kern="1200"/>
            <a:t>Activity: Draw how you will make the circuit and how it will be hidden within the vehicle. Show hidden circuit inside the vehicle by drawing a cross sectional plan. </a:t>
          </a:r>
        </a:p>
        <a:p>
          <a:pPr lvl="0" algn="ctr" defTabSz="889000">
            <a:lnSpc>
              <a:spcPct val="90000"/>
            </a:lnSpc>
            <a:spcBef>
              <a:spcPct val="0"/>
            </a:spcBef>
            <a:spcAft>
              <a:spcPct val="35000"/>
            </a:spcAft>
          </a:pPr>
          <a:r>
            <a:rPr lang="en-GB" sz="1200" b="0" kern="1200"/>
            <a:t>LO: To use a range of diagrams such as cross sectional. </a:t>
          </a:r>
        </a:p>
        <a:p>
          <a:pPr lvl="0" algn="ctr" defTabSz="889000">
            <a:lnSpc>
              <a:spcPct val="90000"/>
            </a:lnSpc>
            <a:spcBef>
              <a:spcPct val="0"/>
            </a:spcBef>
            <a:spcAft>
              <a:spcPct val="35000"/>
            </a:spcAft>
          </a:pPr>
          <a:endParaRPr lang="en-GB" sz="1200" b="0" kern="1200"/>
        </a:p>
        <a:p>
          <a:pPr marL="0" marR="0" lvl="0" indent="0" algn="ctr" defTabSz="914400" eaLnBrk="1" fontAlgn="auto" latinLnBrk="0" hangingPunct="1">
            <a:lnSpc>
              <a:spcPct val="100000"/>
            </a:lnSpc>
            <a:spcBef>
              <a:spcPct val="0"/>
            </a:spcBef>
            <a:spcAft>
              <a:spcPts val="0"/>
            </a:spcAft>
            <a:buClrTx/>
            <a:buSzTx/>
            <a:buFontTx/>
            <a:buNone/>
            <a:tabLst/>
            <a:defRPr/>
          </a:pPr>
          <a:endParaRPr lang="en-GB" sz="1200" kern="1200"/>
        </a:p>
        <a:p>
          <a:pPr marL="0" marR="0" lvl="0" indent="0" algn="ctr" defTabSz="914400" eaLnBrk="1" fontAlgn="auto" latinLnBrk="0" hangingPunct="1">
            <a:lnSpc>
              <a:spcPct val="100000"/>
            </a:lnSpc>
            <a:spcBef>
              <a:spcPct val="0"/>
            </a:spcBef>
            <a:spcAft>
              <a:spcPts val="0"/>
            </a:spcAft>
            <a:buClrTx/>
            <a:buSzTx/>
            <a:buFontTx/>
            <a:buNone/>
            <a:tabLst/>
            <a:defRPr/>
          </a:pPr>
          <a:endParaRPr lang="en-GB" sz="1000" kern="1200"/>
        </a:p>
        <a:p>
          <a:pPr marL="0" marR="0" lvl="0" indent="0" algn="ctr" defTabSz="914400" eaLnBrk="1" fontAlgn="auto" latinLnBrk="0" hangingPunct="1">
            <a:lnSpc>
              <a:spcPct val="100000"/>
            </a:lnSpc>
            <a:spcBef>
              <a:spcPct val="0"/>
            </a:spcBef>
            <a:spcAft>
              <a:spcPts val="0"/>
            </a:spcAft>
            <a:buClrTx/>
            <a:buSzTx/>
            <a:buFontTx/>
            <a:buNone/>
            <a:tabLst/>
            <a:defRPr/>
          </a:pPr>
          <a:r>
            <a:rPr lang="en-GB" sz="1000" kern="1200"/>
            <a:t>Designing </a:t>
          </a:r>
        </a:p>
        <a:p>
          <a:pPr lvl="0" algn="ctr" defTabSz="889000">
            <a:lnSpc>
              <a:spcPct val="90000"/>
            </a:lnSpc>
            <a:spcBef>
              <a:spcPct val="0"/>
            </a:spcBef>
            <a:spcAft>
              <a:spcPct val="35000"/>
            </a:spcAft>
          </a:pPr>
          <a:r>
            <a:rPr lang="en-GB" sz="2000" kern="1200"/>
            <a:t> </a:t>
          </a:r>
          <a:endParaRPr lang="en-GB" sz="1200" b="0" kern="1200"/>
        </a:p>
      </dsp:txBody>
      <dsp:txXfrm>
        <a:off x="4008225" y="2423159"/>
        <a:ext cx="1974130" cy="2423159"/>
      </dsp:txXfrm>
    </dsp:sp>
    <dsp:sp modelId="{A0296E4B-939C-4E80-9830-79834DAC2358}">
      <dsp:nvSpPr>
        <dsp:cNvPr id="0" name=""/>
        <dsp:cNvSpPr/>
      </dsp:nvSpPr>
      <dsp:spPr>
        <a:xfrm>
          <a:off x="4340904" y="69899"/>
          <a:ext cx="1426036" cy="1580256"/>
        </a:xfrm>
        <a:prstGeom prst="ellipse">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AE33F9-F8CB-4970-8626-04B14991A547}">
      <dsp:nvSpPr>
        <dsp:cNvPr id="0" name=""/>
        <dsp:cNvSpPr/>
      </dsp:nvSpPr>
      <dsp:spPr>
        <a:xfrm>
          <a:off x="6100211" y="0"/>
          <a:ext cx="1974130" cy="605789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endParaRPr lang="en-GB" sz="2000" b="0" kern="1200"/>
        </a:p>
        <a:p>
          <a:pPr lvl="0" algn="ctr" defTabSz="889000">
            <a:lnSpc>
              <a:spcPct val="90000"/>
            </a:lnSpc>
            <a:spcBef>
              <a:spcPct val="0"/>
            </a:spcBef>
            <a:spcAft>
              <a:spcPct val="35000"/>
            </a:spcAft>
          </a:pPr>
          <a:r>
            <a:rPr lang="en-GB" sz="2000" b="0" kern="1200"/>
            <a:t>Week 4</a:t>
          </a:r>
        </a:p>
        <a:p>
          <a:pPr marL="0" marR="0" lvl="0" indent="0" algn="ctr" defTabSz="914400" eaLnBrk="1" fontAlgn="auto" latinLnBrk="0" hangingPunct="1">
            <a:lnSpc>
              <a:spcPct val="100000"/>
            </a:lnSpc>
            <a:spcBef>
              <a:spcPct val="0"/>
            </a:spcBef>
            <a:spcAft>
              <a:spcPts val="0"/>
            </a:spcAft>
            <a:buClrTx/>
            <a:buSzTx/>
            <a:buFontTx/>
            <a:buNone/>
            <a:tabLst/>
            <a:defRPr/>
          </a:pPr>
          <a:r>
            <a:rPr lang="en-GB" sz="1200" b="0" kern="1200"/>
            <a:t>Activity: Edit design if needed to show you have considered the user in the design and then create vehicle shell. </a:t>
          </a:r>
        </a:p>
        <a:p>
          <a:pPr marL="0" marR="0" lvl="0" indent="0" algn="ctr" defTabSz="914400" eaLnBrk="1" fontAlgn="auto" latinLnBrk="0" hangingPunct="1">
            <a:lnSpc>
              <a:spcPct val="100000"/>
            </a:lnSpc>
            <a:spcBef>
              <a:spcPct val="0"/>
            </a:spcBef>
            <a:spcAft>
              <a:spcPts val="0"/>
            </a:spcAft>
            <a:buClrTx/>
            <a:buSzTx/>
            <a:buFontTx/>
            <a:buNone/>
            <a:tabLst/>
            <a:defRPr/>
          </a:pPr>
          <a:endParaRPr lang="en-GB" sz="1200" b="0" kern="1200"/>
        </a:p>
        <a:p>
          <a:pPr lvl="0" algn="ctr" defTabSz="889000">
            <a:lnSpc>
              <a:spcPct val="90000"/>
            </a:lnSpc>
            <a:spcBef>
              <a:spcPct val="0"/>
            </a:spcBef>
            <a:spcAft>
              <a:spcPct val="35000"/>
            </a:spcAft>
          </a:pPr>
          <a:r>
            <a:rPr lang="en-GB" sz="1200" kern="1200"/>
            <a:t>LO: To use a finishing technique that involves a number of steps. </a:t>
          </a:r>
        </a:p>
        <a:p>
          <a:pPr lvl="0" algn="ctr" defTabSz="889000">
            <a:lnSpc>
              <a:spcPct val="90000"/>
            </a:lnSpc>
            <a:spcBef>
              <a:spcPct val="0"/>
            </a:spcBef>
            <a:spcAft>
              <a:spcPct val="35000"/>
            </a:spcAft>
          </a:pPr>
          <a:r>
            <a:rPr lang="en-GB" sz="1200" kern="1200"/>
            <a:t>LO: To know how to use tools correctly and safely. </a:t>
          </a:r>
          <a:endParaRPr lang="en-GB" sz="1400" kern="1200"/>
        </a:p>
        <a:p>
          <a:pPr lvl="0" algn="ctr" defTabSz="889000">
            <a:lnSpc>
              <a:spcPct val="90000"/>
            </a:lnSpc>
            <a:spcBef>
              <a:spcPct val="0"/>
            </a:spcBef>
            <a:spcAft>
              <a:spcPct val="35000"/>
            </a:spcAft>
          </a:pPr>
          <a:r>
            <a:rPr lang="en-GB" sz="1000" b="0" kern="1200"/>
            <a:t>Making  </a:t>
          </a:r>
        </a:p>
      </dsp:txBody>
      <dsp:txXfrm>
        <a:off x="6100211" y="2423159"/>
        <a:ext cx="1974130" cy="2423159"/>
      </dsp:txXfrm>
    </dsp:sp>
    <dsp:sp modelId="{80354586-CA8D-4C2A-98F7-57941F30ABF5}">
      <dsp:nvSpPr>
        <dsp:cNvPr id="0" name=""/>
        <dsp:cNvSpPr/>
      </dsp:nvSpPr>
      <dsp:spPr>
        <a:xfrm>
          <a:off x="6374259" y="69899"/>
          <a:ext cx="1426036" cy="1580256"/>
        </a:xfrm>
        <a:prstGeom prst="ellipse">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7A1F36-3218-4998-A1A0-5946B13C7BD7}">
      <dsp:nvSpPr>
        <dsp:cNvPr id="0" name=""/>
        <dsp:cNvSpPr/>
      </dsp:nvSpPr>
      <dsp:spPr>
        <a:xfrm>
          <a:off x="8133566" y="0"/>
          <a:ext cx="1974130" cy="605789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0" kern="1200"/>
            <a:t>Week 5</a:t>
          </a:r>
        </a:p>
        <a:p>
          <a:pPr lvl="0" algn="ctr" defTabSz="800100">
            <a:lnSpc>
              <a:spcPct val="90000"/>
            </a:lnSpc>
            <a:spcBef>
              <a:spcPct val="0"/>
            </a:spcBef>
            <a:spcAft>
              <a:spcPct val="35000"/>
            </a:spcAft>
          </a:pPr>
          <a:r>
            <a:rPr lang="en-GB" sz="1200" b="0" kern="1200"/>
            <a:t>Activity: Finish creating the vehicle shell and then add the circuit. </a:t>
          </a:r>
        </a:p>
        <a:p>
          <a:pPr lvl="0" algn="ctr" defTabSz="800100">
            <a:lnSpc>
              <a:spcPct val="90000"/>
            </a:lnSpc>
            <a:spcBef>
              <a:spcPct val="0"/>
            </a:spcBef>
            <a:spcAft>
              <a:spcPct val="35000"/>
            </a:spcAft>
          </a:pPr>
          <a:endParaRPr lang="en-GB" sz="1200" b="0" kern="1200"/>
        </a:p>
        <a:p>
          <a:pPr lvl="0" algn="ctr" defTabSz="800100">
            <a:lnSpc>
              <a:spcPct val="90000"/>
            </a:lnSpc>
            <a:spcBef>
              <a:spcPct val="0"/>
            </a:spcBef>
            <a:spcAft>
              <a:spcPct val="35000"/>
            </a:spcAft>
          </a:pPr>
          <a:r>
            <a:rPr lang="en-GB" sz="1200" b="0" kern="1200"/>
            <a:t>LO: </a:t>
          </a:r>
          <a:r>
            <a:rPr lang="en-GB" sz="1200" kern="1200"/>
            <a:t>To select from a range of electrical components to make a working circuit. </a:t>
          </a:r>
        </a:p>
        <a:p>
          <a:pPr lvl="0" algn="ctr" defTabSz="800100">
            <a:lnSpc>
              <a:spcPct val="90000"/>
            </a:lnSpc>
            <a:spcBef>
              <a:spcPct val="0"/>
            </a:spcBef>
            <a:spcAft>
              <a:spcPct val="35000"/>
            </a:spcAft>
          </a:pPr>
          <a:r>
            <a:rPr lang="en-GB" sz="1200" kern="1200"/>
            <a:t>LO: To know how to refine and improve designed products. </a:t>
          </a:r>
          <a:endParaRPr lang="en-GB" sz="1200" b="0" kern="1200"/>
        </a:p>
        <a:p>
          <a:pPr lvl="0" algn="ctr" defTabSz="800100">
            <a:lnSpc>
              <a:spcPct val="90000"/>
            </a:lnSpc>
            <a:spcBef>
              <a:spcPct val="0"/>
            </a:spcBef>
            <a:spcAft>
              <a:spcPct val="35000"/>
            </a:spcAft>
          </a:pPr>
          <a:r>
            <a:rPr lang="en-GB" sz="1200" b="0" kern="1200"/>
            <a:t>Making</a:t>
          </a:r>
        </a:p>
        <a:p>
          <a:pPr lvl="0" algn="ctr" defTabSz="800100">
            <a:lnSpc>
              <a:spcPct val="90000"/>
            </a:lnSpc>
            <a:spcBef>
              <a:spcPct val="0"/>
            </a:spcBef>
            <a:spcAft>
              <a:spcPct val="35000"/>
            </a:spcAft>
          </a:pPr>
          <a:endParaRPr lang="en-GB" sz="1400" b="0" kern="1200"/>
        </a:p>
      </dsp:txBody>
      <dsp:txXfrm>
        <a:off x="8133566" y="2423159"/>
        <a:ext cx="1974130" cy="2423159"/>
      </dsp:txXfrm>
    </dsp:sp>
    <dsp:sp modelId="{C6D7D6F5-0C66-4964-A3CD-2162C8E1D1D6}">
      <dsp:nvSpPr>
        <dsp:cNvPr id="0" name=""/>
        <dsp:cNvSpPr/>
      </dsp:nvSpPr>
      <dsp:spPr>
        <a:xfrm>
          <a:off x="8407613" y="69899"/>
          <a:ext cx="1426036" cy="1580256"/>
        </a:xfrm>
        <a:prstGeom prst="ellipse">
          <a:avLst/>
        </a:prstGeom>
        <a:blipFill rotWithShape="0">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49E425-7DCB-45FD-9E05-FB34CFDBBE3E}">
      <dsp:nvSpPr>
        <dsp:cNvPr id="0" name=""/>
        <dsp:cNvSpPr/>
      </dsp:nvSpPr>
      <dsp:spPr>
        <a:xfrm>
          <a:off x="10167069" y="0"/>
          <a:ext cx="1974130" cy="605789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0" kern="1200"/>
            <a:t>W</a:t>
          </a:r>
        </a:p>
        <a:p>
          <a:pPr lvl="0" algn="ctr" defTabSz="800100">
            <a:lnSpc>
              <a:spcPct val="90000"/>
            </a:lnSpc>
            <a:spcBef>
              <a:spcPct val="0"/>
            </a:spcBef>
            <a:spcAft>
              <a:spcPct val="35000"/>
            </a:spcAft>
          </a:pPr>
          <a:endParaRPr lang="en-GB" sz="1800" b="0" kern="1200"/>
        </a:p>
        <a:p>
          <a:pPr lvl="0" algn="ctr" defTabSz="800100">
            <a:lnSpc>
              <a:spcPct val="90000"/>
            </a:lnSpc>
            <a:spcBef>
              <a:spcPct val="0"/>
            </a:spcBef>
            <a:spcAft>
              <a:spcPct val="35000"/>
            </a:spcAft>
          </a:pPr>
          <a:r>
            <a:rPr lang="en-GB" sz="1800" b="0" kern="1200"/>
            <a:t>Week 6</a:t>
          </a:r>
        </a:p>
        <a:p>
          <a:pPr lvl="0" algn="ctr" defTabSz="800100">
            <a:lnSpc>
              <a:spcPct val="90000"/>
            </a:lnSpc>
            <a:spcBef>
              <a:spcPct val="0"/>
            </a:spcBef>
            <a:spcAft>
              <a:spcPct val="35000"/>
            </a:spcAft>
          </a:pPr>
          <a:r>
            <a:rPr lang="en-GB" sz="1100" b="0" kern="1200"/>
            <a:t>Activity: Evaluate each others finished products against design criteria, suggest improvements  and test alarm systems.</a:t>
          </a:r>
        </a:p>
        <a:p>
          <a:pPr lvl="0" algn="ctr" defTabSz="800100">
            <a:lnSpc>
              <a:spcPct val="90000"/>
            </a:lnSpc>
            <a:spcBef>
              <a:spcPct val="0"/>
            </a:spcBef>
            <a:spcAft>
              <a:spcPct val="35000"/>
            </a:spcAft>
          </a:pPr>
          <a:endParaRPr lang="en-GB" sz="1100" b="0" kern="1200"/>
        </a:p>
        <a:p>
          <a:pPr lvl="0" algn="ctr" defTabSz="800100">
            <a:lnSpc>
              <a:spcPct val="90000"/>
            </a:lnSpc>
            <a:spcBef>
              <a:spcPct val="0"/>
            </a:spcBef>
            <a:spcAft>
              <a:spcPct val="35000"/>
            </a:spcAft>
          </a:pPr>
          <a:r>
            <a:rPr lang="en-GB" sz="1100" kern="1200"/>
            <a:t>LO: To evaluate their product against own  clear design criteria. </a:t>
          </a:r>
        </a:p>
        <a:p>
          <a:pPr lvl="0" algn="ctr" defTabSz="800100">
            <a:lnSpc>
              <a:spcPct val="90000"/>
            </a:lnSpc>
            <a:spcBef>
              <a:spcPct val="0"/>
            </a:spcBef>
            <a:spcAft>
              <a:spcPct val="35000"/>
            </a:spcAft>
          </a:pPr>
          <a:r>
            <a:rPr lang="en-GB" sz="1100" kern="1200"/>
            <a:t>LO: Know how  products should be stored and give reason.</a:t>
          </a:r>
        </a:p>
        <a:p>
          <a:pPr lvl="0" algn="ctr" defTabSz="800100">
            <a:lnSpc>
              <a:spcPct val="90000"/>
            </a:lnSpc>
            <a:spcBef>
              <a:spcPct val="0"/>
            </a:spcBef>
            <a:spcAft>
              <a:spcPct val="35000"/>
            </a:spcAft>
          </a:pPr>
          <a:endParaRPr lang="en-GB" sz="1200" kern="1200"/>
        </a:p>
        <a:p>
          <a:pPr lvl="0" algn="ctr" defTabSz="800100">
            <a:lnSpc>
              <a:spcPct val="90000"/>
            </a:lnSpc>
            <a:spcBef>
              <a:spcPct val="0"/>
            </a:spcBef>
            <a:spcAft>
              <a:spcPct val="35000"/>
            </a:spcAft>
          </a:pPr>
          <a:r>
            <a:rPr lang="en-GB" sz="1000" kern="1200"/>
            <a:t>Evaluating</a:t>
          </a:r>
        </a:p>
        <a:p>
          <a:pPr lvl="0" algn="ctr" defTabSz="800100">
            <a:lnSpc>
              <a:spcPct val="90000"/>
            </a:lnSpc>
            <a:spcBef>
              <a:spcPct val="0"/>
            </a:spcBef>
            <a:spcAft>
              <a:spcPct val="35000"/>
            </a:spcAft>
          </a:pPr>
          <a:endParaRPr lang="en-GB" sz="1600" b="0" kern="1200"/>
        </a:p>
        <a:p>
          <a:pPr lvl="0" algn="ctr" defTabSz="800100">
            <a:lnSpc>
              <a:spcPct val="90000"/>
            </a:lnSpc>
            <a:spcBef>
              <a:spcPct val="0"/>
            </a:spcBef>
            <a:spcAft>
              <a:spcPct val="35000"/>
            </a:spcAft>
          </a:pPr>
          <a:r>
            <a:rPr lang="en-GB" sz="1600" b="0" kern="1200"/>
            <a:t>. </a:t>
          </a:r>
          <a:endParaRPr lang="en-GB" sz="1200" b="0" kern="1200"/>
        </a:p>
      </dsp:txBody>
      <dsp:txXfrm>
        <a:off x="10167069" y="2423159"/>
        <a:ext cx="1974130" cy="2423159"/>
      </dsp:txXfrm>
    </dsp:sp>
    <dsp:sp modelId="{E84DC1F5-2AC2-4AFA-878D-296045707E9C}">
      <dsp:nvSpPr>
        <dsp:cNvPr id="0" name=""/>
        <dsp:cNvSpPr/>
      </dsp:nvSpPr>
      <dsp:spPr>
        <a:xfrm>
          <a:off x="10440968" y="69899"/>
          <a:ext cx="1426036" cy="1580256"/>
        </a:xfrm>
        <a:prstGeom prst="ellipse">
          <a:avLst/>
        </a:prstGeom>
        <a:blipFill rotWithShape="0">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1780F6-F0CD-4841-8D4B-2DC25E9B30DB}">
      <dsp:nvSpPr>
        <dsp:cNvPr id="0" name=""/>
        <dsp:cNvSpPr/>
      </dsp:nvSpPr>
      <dsp:spPr>
        <a:xfrm>
          <a:off x="-19" y="4873619"/>
          <a:ext cx="12141238" cy="1184279"/>
        </a:xfrm>
        <a:prstGeom prst="stripedRightArrow">
          <a:avLst/>
        </a:prstGeom>
        <a:blipFill rotWithShape="0">
          <a:blip xmlns:r="http://schemas.openxmlformats.org/officeDocument/2006/relationships" r:embed="rId7"/>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CE2343-3E3B-493E-918A-DDEBFA9F3B39}" type="datetimeFigureOut">
              <a:rPr lang="en-GB" smtClean="0"/>
              <a:pPr/>
              <a:t>19/02/2025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1E8812-DBB6-4782-9A5F-4973F6DA94B1}" type="slidenum">
              <a:rPr lang="en-GB" smtClean="0"/>
              <a:pPr/>
              <a:t>‹#›</a:t>
            </a:fld>
            <a:endParaRPr lang="en-GB"/>
          </a:p>
        </p:txBody>
      </p:sp>
    </p:spTree>
    <p:extLst>
      <p:ext uri="{BB962C8B-B14F-4D97-AF65-F5344CB8AC3E}">
        <p14:creationId xmlns:p14="http://schemas.microsoft.com/office/powerpoint/2010/main" val="1126088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D8AC02-5A5C-4D56-9AA7-EDCC801F3A2D}" type="slidenum">
              <a:rPr lang="en-US" smtClean="0"/>
              <a:pPr/>
              <a:t>8</a:t>
            </a:fld>
            <a:endParaRPr lang="en-US"/>
          </a:p>
        </p:txBody>
      </p:sp>
    </p:spTree>
    <p:extLst>
      <p:ext uri="{BB962C8B-B14F-4D97-AF65-F5344CB8AC3E}">
        <p14:creationId xmlns:p14="http://schemas.microsoft.com/office/powerpoint/2010/main" val="3442933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See worksheets 2 &amp; 3</a:t>
            </a:r>
          </a:p>
        </p:txBody>
      </p:sp>
      <p:sp>
        <p:nvSpPr>
          <p:cNvPr id="4" name="Slide Number Placeholder 3"/>
          <p:cNvSpPr>
            <a:spLocks noGrp="1"/>
          </p:cNvSpPr>
          <p:nvPr>
            <p:ph type="sldNum" sz="quarter" idx="5"/>
          </p:nvPr>
        </p:nvSpPr>
        <p:spPr/>
        <p:txBody>
          <a:bodyPr/>
          <a:lstStyle/>
          <a:p>
            <a:fld id="{08826B11-4E20-4222-B616-6DA2F267FD9B}" type="slidenum">
              <a:rPr lang="en-GB" smtClean="0"/>
              <a:pPr/>
              <a:t>30</a:t>
            </a:fld>
            <a:endParaRPr lang="en-GB"/>
          </a:p>
        </p:txBody>
      </p:sp>
    </p:spTree>
    <p:extLst>
      <p:ext uri="{BB962C8B-B14F-4D97-AF65-F5344CB8AC3E}">
        <p14:creationId xmlns:p14="http://schemas.microsoft.com/office/powerpoint/2010/main" val="796391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See worksheets 2 &amp; 3</a:t>
            </a:r>
          </a:p>
          <a:p>
            <a:endParaRPr lang="en-GB" altLang="en-US"/>
          </a:p>
        </p:txBody>
      </p:sp>
      <p:sp>
        <p:nvSpPr>
          <p:cNvPr id="4" name="Slide Number Placeholder 3"/>
          <p:cNvSpPr>
            <a:spLocks noGrp="1"/>
          </p:cNvSpPr>
          <p:nvPr>
            <p:ph type="sldNum" sz="quarter" idx="5"/>
          </p:nvPr>
        </p:nvSpPr>
        <p:spPr/>
        <p:txBody>
          <a:bodyPr/>
          <a:lstStyle/>
          <a:p>
            <a:fld id="{08826B11-4E20-4222-B616-6DA2F267FD9B}" type="slidenum">
              <a:rPr lang="en-GB" smtClean="0"/>
              <a:pPr/>
              <a:t>31</a:t>
            </a:fld>
            <a:endParaRPr lang="en-GB"/>
          </a:p>
        </p:txBody>
      </p:sp>
    </p:spTree>
    <p:extLst>
      <p:ext uri="{BB962C8B-B14F-4D97-AF65-F5344CB8AC3E}">
        <p14:creationId xmlns:p14="http://schemas.microsoft.com/office/powerpoint/2010/main" val="2501622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a:p>
        </p:txBody>
      </p:sp>
      <p:sp>
        <p:nvSpPr>
          <p:cNvPr id="4" name="Slide Number Placeholder 3"/>
          <p:cNvSpPr>
            <a:spLocks noGrp="1"/>
          </p:cNvSpPr>
          <p:nvPr>
            <p:ph type="sldNum" sz="quarter" idx="5"/>
          </p:nvPr>
        </p:nvSpPr>
        <p:spPr/>
        <p:txBody>
          <a:bodyPr/>
          <a:lstStyle/>
          <a:p>
            <a:fld id="{08826B11-4E20-4222-B616-6DA2F267FD9B}" type="slidenum">
              <a:rPr lang="en-GB" smtClean="0"/>
              <a:pPr/>
              <a:t>32</a:t>
            </a:fld>
            <a:endParaRPr lang="en-GB"/>
          </a:p>
        </p:txBody>
      </p:sp>
    </p:spTree>
    <p:extLst>
      <p:ext uri="{BB962C8B-B14F-4D97-AF65-F5344CB8AC3E}">
        <p14:creationId xmlns:p14="http://schemas.microsoft.com/office/powerpoint/2010/main" val="1483782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See worksheets 2 &amp; 3</a:t>
            </a:r>
          </a:p>
        </p:txBody>
      </p:sp>
      <p:sp>
        <p:nvSpPr>
          <p:cNvPr id="4" name="Slide Number Placeholder 3"/>
          <p:cNvSpPr>
            <a:spLocks noGrp="1"/>
          </p:cNvSpPr>
          <p:nvPr>
            <p:ph type="sldNum" sz="quarter" idx="5"/>
          </p:nvPr>
        </p:nvSpPr>
        <p:spPr/>
        <p:txBody>
          <a:bodyPr/>
          <a:lstStyle/>
          <a:p>
            <a:fld id="{08826B11-4E20-4222-B616-6DA2F267FD9B}" type="slidenum">
              <a:rPr lang="en-GB" smtClean="0"/>
              <a:pPr/>
              <a:t>33</a:t>
            </a:fld>
            <a:endParaRPr lang="en-GB"/>
          </a:p>
        </p:txBody>
      </p:sp>
    </p:spTree>
    <p:extLst>
      <p:ext uri="{BB962C8B-B14F-4D97-AF65-F5344CB8AC3E}">
        <p14:creationId xmlns:p14="http://schemas.microsoft.com/office/powerpoint/2010/main" val="4005618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a:p>
        </p:txBody>
      </p:sp>
      <p:sp>
        <p:nvSpPr>
          <p:cNvPr id="4" name="Slide Number Placeholder 3"/>
          <p:cNvSpPr>
            <a:spLocks noGrp="1"/>
          </p:cNvSpPr>
          <p:nvPr>
            <p:ph type="sldNum" sz="quarter" idx="5"/>
          </p:nvPr>
        </p:nvSpPr>
        <p:spPr/>
        <p:txBody>
          <a:bodyPr/>
          <a:lstStyle/>
          <a:p>
            <a:fld id="{08826B11-4E20-4222-B616-6DA2F267FD9B}" type="slidenum">
              <a:rPr lang="en-GB" smtClean="0"/>
              <a:pPr/>
              <a:t>36</a:t>
            </a:fld>
            <a:endParaRPr lang="en-GB"/>
          </a:p>
        </p:txBody>
      </p:sp>
    </p:spTree>
    <p:extLst>
      <p:ext uri="{BB962C8B-B14F-4D97-AF65-F5344CB8AC3E}">
        <p14:creationId xmlns:p14="http://schemas.microsoft.com/office/powerpoint/2010/main" val="1940326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See worksheets 3 &amp; 3.1</a:t>
            </a:r>
          </a:p>
        </p:txBody>
      </p:sp>
      <p:sp>
        <p:nvSpPr>
          <p:cNvPr id="4" name="Slide Number Placeholder 3"/>
          <p:cNvSpPr>
            <a:spLocks noGrp="1"/>
          </p:cNvSpPr>
          <p:nvPr>
            <p:ph type="sldNum" sz="quarter" idx="5"/>
          </p:nvPr>
        </p:nvSpPr>
        <p:spPr/>
        <p:txBody>
          <a:bodyPr/>
          <a:lstStyle/>
          <a:p>
            <a:fld id="{08826B11-4E20-4222-B616-6DA2F267FD9B}" type="slidenum">
              <a:rPr lang="en-GB" smtClean="0"/>
              <a:pPr/>
              <a:t>38</a:t>
            </a:fld>
            <a:endParaRPr lang="en-GB"/>
          </a:p>
        </p:txBody>
      </p:sp>
    </p:spTree>
    <p:extLst>
      <p:ext uri="{BB962C8B-B14F-4D97-AF65-F5344CB8AC3E}">
        <p14:creationId xmlns:p14="http://schemas.microsoft.com/office/powerpoint/2010/main" val="3573373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a:p>
        </p:txBody>
      </p:sp>
      <p:sp>
        <p:nvSpPr>
          <p:cNvPr id="4" name="Slide Number Placeholder 3"/>
          <p:cNvSpPr>
            <a:spLocks noGrp="1"/>
          </p:cNvSpPr>
          <p:nvPr>
            <p:ph type="sldNum" sz="quarter" idx="5"/>
          </p:nvPr>
        </p:nvSpPr>
        <p:spPr/>
        <p:txBody>
          <a:bodyPr/>
          <a:lstStyle/>
          <a:p>
            <a:fld id="{08826B11-4E20-4222-B616-6DA2F267FD9B}" type="slidenum">
              <a:rPr lang="en-GB" smtClean="0"/>
              <a:pPr/>
              <a:t>39</a:t>
            </a:fld>
            <a:endParaRPr lang="en-GB"/>
          </a:p>
        </p:txBody>
      </p:sp>
    </p:spTree>
    <p:extLst>
      <p:ext uri="{BB962C8B-B14F-4D97-AF65-F5344CB8AC3E}">
        <p14:creationId xmlns:p14="http://schemas.microsoft.com/office/powerpoint/2010/main" val="3781791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a:p>
        </p:txBody>
      </p:sp>
      <p:sp>
        <p:nvSpPr>
          <p:cNvPr id="4" name="Slide Number Placeholder 3"/>
          <p:cNvSpPr>
            <a:spLocks noGrp="1"/>
          </p:cNvSpPr>
          <p:nvPr>
            <p:ph type="sldNum" sz="quarter" idx="5"/>
          </p:nvPr>
        </p:nvSpPr>
        <p:spPr/>
        <p:txBody>
          <a:bodyPr/>
          <a:lstStyle/>
          <a:p>
            <a:fld id="{08826B11-4E20-4222-B616-6DA2F267FD9B}" type="slidenum">
              <a:rPr lang="en-GB" smtClean="0"/>
              <a:pPr/>
              <a:t>44</a:t>
            </a:fld>
            <a:endParaRPr lang="en-GB"/>
          </a:p>
        </p:txBody>
      </p:sp>
    </p:spTree>
    <p:extLst>
      <p:ext uri="{BB962C8B-B14F-4D97-AF65-F5344CB8AC3E}">
        <p14:creationId xmlns:p14="http://schemas.microsoft.com/office/powerpoint/2010/main" val="3133730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a:p>
        </p:txBody>
      </p:sp>
      <p:sp>
        <p:nvSpPr>
          <p:cNvPr id="4" name="Slide Number Placeholder 3"/>
          <p:cNvSpPr>
            <a:spLocks noGrp="1"/>
          </p:cNvSpPr>
          <p:nvPr>
            <p:ph type="sldNum" sz="quarter" idx="5"/>
          </p:nvPr>
        </p:nvSpPr>
        <p:spPr/>
        <p:txBody>
          <a:bodyPr/>
          <a:lstStyle/>
          <a:p>
            <a:fld id="{08826B11-4E20-4222-B616-6DA2F267FD9B}" type="slidenum">
              <a:rPr lang="en-GB" smtClean="0"/>
              <a:pPr/>
              <a:t>45</a:t>
            </a:fld>
            <a:endParaRPr lang="en-GB"/>
          </a:p>
        </p:txBody>
      </p:sp>
    </p:spTree>
    <p:extLst>
      <p:ext uri="{BB962C8B-B14F-4D97-AF65-F5344CB8AC3E}">
        <p14:creationId xmlns:p14="http://schemas.microsoft.com/office/powerpoint/2010/main" val="157930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a:p>
        </p:txBody>
      </p:sp>
      <p:sp>
        <p:nvSpPr>
          <p:cNvPr id="4" name="Slide Number Placeholder 3"/>
          <p:cNvSpPr>
            <a:spLocks noGrp="1"/>
          </p:cNvSpPr>
          <p:nvPr>
            <p:ph type="sldNum" sz="quarter" idx="5"/>
          </p:nvPr>
        </p:nvSpPr>
        <p:spPr/>
        <p:txBody>
          <a:bodyPr/>
          <a:lstStyle/>
          <a:p>
            <a:fld id="{08826B11-4E20-4222-B616-6DA2F267FD9B}" type="slidenum">
              <a:rPr lang="en-GB" smtClean="0"/>
              <a:pPr/>
              <a:t>52</a:t>
            </a:fld>
            <a:endParaRPr lang="en-GB"/>
          </a:p>
        </p:txBody>
      </p:sp>
    </p:spTree>
    <p:extLst>
      <p:ext uri="{BB962C8B-B14F-4D97-AF65-F5344CB8AC3E}">
        <p14:creationId xmlns:p14="http://schemas.microsoft.com/office/powerpoint/2010/main" val="2536470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8826B11-4E20-4222-B616-6DA2F267FD9B}" type="slidenum">
              <a:rPr lang="en-GB" smtClean="0"/>
              <a:pPr/>
              <a:t>15</a:t>
            </a:fld>
            <a:endParaRPr lang="en-GB"/>
          </a:p>
        </p:txBody>
      </p:sp>
    </p:spTree>
    <p:extLst>
      <p:ext uri="{BB962C8B-B14F-4D97-AF65-F5344CB8AC3E}">
        <p14:creationId xmlns:p14="http://schemas.microsoft.com/office/powerpoint/2010/main" val="2926055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a:p>
        </p:txBody>
      </p:sp>
      <p:sp>
        <p:nvSpPr>
          <p:cNvPr id="4" name="Slide Number Placeholder 3"/>
          <p:cNvSpPr>
            <a:spLocks noGrp="1"/>
          </p:cNvSpPr>
          <p:nvPr>
            <p:ph type="sldNum" sz="quarter" idx="5"/>
          </p:nvPr>
        </p:nvSpPr>
        <p:spPr/>
        <p:txBody>
          <a:bodyPr/>
          <a:lstStyle/>
          <a:p>
            <a:fld id="{08826B11-4E20-4222-B616-6DA2F267FD9B}" type="slidenum">
              <a:rPr lang="en-GB" smtClean="0"/>
              <a:pPr/>
              <a:t>53</a:t>
            </a:fld>
            <a:endParaRPr lang="en-GB"/>
          </a:p>
        </p:txBody>
      </p:sp>
    </p:spTree>
    <p:extLst>
      <p:ext uri="{BB962C8B-B14F-4D97-AF65-F5344CB8AC3E}">
        <p14:creationId xmlns:p14="http://schemas.microsoft.com/office/powerpoint/2010/main" val="2178667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a:p>
        </p:txBody>
      </p:sp>
      <p:sp>
        <p:nvSpPr>
          <p:cNvPr id="4" name="Slide Number Placeholder 3"/>
          <p:cNvSpPr>
            <a:spLocks noGrp="1"/>
          </p:cNvSpPr>
          <p:nvPr>
            <p:ph type="sldNum" sz="quarter" idx="5"/>
          </p:nvPr>
        </p:nvSpPr>
        <p:spPr/>
        <p:txBody>
          <a:bodyPr/>
          <a:lstStyle/>
          <a:p>
            <a:fld id="{08826B11-4E20-4222-B616-6DA2F267FD9B}" type="slidenum">
              <a:rPr lang="en-GB" smtClean="0"/>
              <a:pPr/>
              <a:t>55</a:t>
            </a:fld>
            <a:endParaRPr lang="en-GB"/>
          </a:p>
        </p:txBody>
      </p:sp>
    </p:spTree>
    <p:extLst>
      <p:ext uri="{BB962C8B-B14F-4D97-AF65-F5344CB8AC3E}">
        <p14:creationId xmlns:p14="http://schemas.microsoft.com/office/powerpoint/2010/main" val="3493694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Image: </a:t>
            </a:r>
            <a:r>
              <a:rPr lang="en-GB" altLang="en-US" err="1"/>
              <a:t>Pixabay</a:t>
            </a:r>
            <a:endParaRPr lang="en-GB" altLang="en-US"/>
          </a:p>
          <a:p>
            <a:r>
              <a:rPr lang="en-GB" altLang="en-US"/>
              <a:t>See worksheet 1</a:t>
            </a:r>
          </a:p>
        </p:txBody>
      </p:sp>
      <p:sp>
        <p:nvSpPr>
          <p:cNvPr id="4" name="Slide Number Placeholder 3"/>
          <p:cNvSpPr>
            <a:spLocks noGrp="1"/>
          </p:cNvSpPr>
          <p:nvPr>
            <p:ph type="sldNum" sz="quarter" idx="5"/>
          </p:nvPr>
        </p:nvSpPr>
        <p:spPr/>
        <p:txBody>
          <a:bodyPr/>
          <a:lstStyle/>
          <a:p>
            <a:fld id="{08826B11-4E20-4222-B616-6DA2F267FD9B}" type="slidenum">
              <a:rPr lang="en-GB" smtClean="0"/>
              <a:pPr/>
              <a:t>16</a:t>
            </a:fld>
            <a:endParaRPr lang="en-GB"/>
          </a:p>
        </p:txBody>
      </p:sp>
    </p:spTree>
    <p:extLst>
      <p:ext uri="{BB962C8B-B14F-4D97-AF65-F5344CB8AC3E}">
        <p14:creationId xmlns:p14="http://schemas.microsoft.com/office/powerpoint/2010/main" val="745317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a:t>Images: </a:t>
            </a:r>
            <a:r>
              <a:rPr lang="en-GB" altLang="en-US" err="1"/>
              <a:t>Pixabay</a:t>
            </a:r>
            <a:r>
              <a:rPr lang="en-GB" altLang="en-US"/>
              <a:t>; Wikimedia</a:t>
            </a:r>
          </a:p>
          <a:p>
            <a:endParaRPr lang="en-GB" altLang="en-US"/>
          </a:p>
        </p:txBody>
      </p:sp>
      <p:sp>
        <p:nvSpPr>
          <p:cNvPr id="4" name="Slide Number Placeholder 3"/>
          <p:cNvSpPr>
            <a:spLocks noGrp="1"/>
          </p:cNvSpPr>
          <p:nvPr>
            <p:ph type="sldNum" sz="quarter" idx="5"/>
          </p:nvPr>
        </p:nvSpPr>
        <p:spPr/>
        <p:txBody>
          <a:bodyPr/>
          <a:lstStyle/>
          <a:p>
            <a:fld id="{08826B11-4E20-4222-B616-6DA2F267FD9B}" type="slidenum">
              <a:rPr lang="en-GB" smtClean="0"/>
              <a:pPr/>
              <a:t>17</a:t>
            </a:fld>
            <a:endParaRPr lang="en-GB"/>
          </a:p>
        </p:txBody>
      </p:sp>
    </p:spTree>
    <p:extLst>
      <p:ext uri="{BB962C8B-B14F-4D97-AF65-F5344CB8AC3E}">
        <p14:creationId xmlns:p14="http://schemas.microsoft.com/office/powerpoint/2010/main" val="2244144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a:p>
        </p:txBody>
      </p:sp>
      <p:sp>
        <p:nvSpPr>
          <p:cNvPr id="4" name="Slide Number Placeholder 3"/>
          <p:cNvSpPr>
            <a:spLocks noGrp="1"/>
          </p:cNvSpPr>
          <p:nvPr>
            <p:ph type="sldNum" sz="quarter" idx="5"/>
          </p:nvPr>
        </p:nvSpPr>
        <p:spPr/>
        <p:txBody>
          <a:bodyPr/>
          <a:lstStyle/>
          <a:p>
            <a:fld id="{08826B11-4E20-4222-B616-6DA2F267FD9B}" type="slidenum">
              <a:rPr lang="en-GB" smtClean="0"/>
              <a:pPr/>
              <a:t>18</a:t>
            </a:fld>
            <a:endParaRPr lang="en-GB"/>
          </a:p>
        </p:txBody>
      </p:sp>
    </p:spTree>
    <p:extLst>
      <p:ext uri="{BB962C8B-B14F-4D97-AF65-F5344CB8AC3E}">
        <p14:creationId xmlns:p14="http://schemas.microsoft.com/office/powerpoint/2010/main" val="125037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a:t>Images: </a:t>
            </a:r>
            <a:r>
              <a:rPr lang="en-GB" altLang="en-US" err="1"/>
              <a:t>Pixabay</a:t>
            </a:r>
            <a:endParaRPr lang="en-GB" altLang="en-US"/>
          </a:p>
          <a:p>
            <a:endParaRPr lang="en-GB" altLang="en-US"/>
          </a:p>
        </p:txBody>
      </p:sp>
      <p:sp>
        <p:nvSpPr>
          <p:cNvPr id="4" name="Slide Number Placeholder 3"/>
          <p:cNvSpPr>
            <a:spLocks noGrp="1"/>
          </p:cNvSpPr>
          <p:nvPr>
            <p:ph type="sldNum" sz="quarter" idx="5"/>
          </p:nvPr>
        </p:nvSpPr>
        <p:spPr/>
        <p:txBody>
          <a:bodyPr/>
          <a:lstStyle/>
          <a:p>
            <a:fld id="{08826B11-4E20-4222-B616-6DA2F267FD9B}" type="slidenum">
              <a:rPr lang="en-GB" smtClean="0"/>
              <a:pPr/>
              <a:t>19</a:t>
            </a:fld>
            <a:endParaRPr lang="en-GB"/>
          </a:p>
        </p:txBody>
      </p:sp>
    </p:spTree>
    <p:extLst>
      <p:ext uri="{BB962C8B-B14F-4D97-AF65-F5344CB8AC3E}">
        <p14:creationId xmlns:p14="http://schemas.microsoft.com/office/powerpoint/2010/main" val="56471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a:t>Image: </a:t>
            </a:r>
            <a:r>
              <a:rPr lang="en-GB" altLang="en-US" err="1"/>
              <a:t>Pixabay</a:t>
            </a:r>
            <a:endParaRPr lang="en-GB" altLang="en-US"/>
          </a:p>
          <a:p>
            <a:endParaRPr lang="en-GB" altLang="en-US"/>
          </a:p>
        </p:txBody>
      </p:sp>
      <p:sp>
        <p:nvSpPr>
          <p:cNvPr id="4" name="Slide Number Placeholder 3"/>
          <p:cNvSpPr>
            <a:spLocks noGrp="1"/>
          </p:cNvSpPr>
          <p:nvPr>
            <p:ph type="sldNum" sz="quarter" idx="5"/>
          </p:nvPr>
        </p:nvSpPr>
        <p:spPr/>
        <p:txBody>
          <a:bodyPr/>
          <a:lstStyle/>
          <a:p>
            <a:fld id="{08826B11-4E20-4222-B616-6DA2F267FD9B}" type="slidenum">
              <a:rPr lang="en-GB" smtClean="0"/>
              <a:pPr/>
              <a:t>20</a:t>
            </a:fld>
            <a:endParaRPr lang="en-GB"/>
          </a:p>
        </p:txBody>
      </p:sp>
    </p:spTree>
    <p:extLst>
      <p:ext uri="{BB962C8B-B14F-4D97-AF65-F5344CB8AC3E}">
        <p14:creationId xmlns:p14="http://schemas.microsoft.com/office/powerpoint/2010/main" val="2894426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a:t>Image: </a:t>
            </a:r>
            <a:r>
              <a:rPr lang="en-GB" altLang="en-US" err="1"/>
              <a:t>Pixabay</a:t>
            </a:r>
            <a:endParaRPr lang="en-GB" altLang="en-US"/>
          </a:p>
        </p:txBody>
      </p:sp>
      <p:sp>
        <p:nvSpPr>
          <p:cNvPr id="4" name="Slide Number Placeholder 3"/>
          <p:cNvSpPr>
            <a:spLocks noGrp="1"/>
          </p:cNvSpPr>
          <p:nvPr>
            <p:ph type="sldNum" sz="quarter" idx="5"/>
          </p:nvPr>
        </p:nvSpPr>
        <p:spPr/>
        <p:txBody>
          <a:bodyPr/>
          <a:lstStyle/>
          <a:p>
            <a:fld id="{08826B11-4E20-4222-B616-6DA2F267FD9B}" type="slidenum">
              <a:rPr lang="en-GB" smtClean="0"/>
              <a:pPr/>
              <a:t>21</a:t>
            </a:fld>
            <a:endParaRPr lang="en-GB"/>
          </a:p>
        </p:txBody>
      </p:sp>
    </p:spTree>
    <p:extLst>
      <p:ext uri="{BB962C8B-B14F-4D97-AF65-F5344CB8AC3E}">
        <p14:creationId xmlns:p14="http://schemas.microsoft.com/office/powerpoint/2010/main" val="3563712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a:p>
        </p:txBody>
      </p:sp>
      <p:sp>
        <p:nvSpPr>
          <p:cNvPr id="4" name="Slide Number Placeholder 3"/>
          <p:cNvSpPr>
            <a:spLocks noGrp="1"/>
          </p:cNvSpPr>
          <p:nvPr>
            <p:ph type="sldNum" sz="quarter" idx="5"/>
          </p:nvPr>
        </p:nvSpPr>
        <p:spPr/>
        <p:txBody>
          <a:bodyPr/>
          <a:lstStyle/>
          <a:p>
            <a:fld id="{08826B11-4E20-4222-B616-6DA2F267FD9B}" type="slidenum">
              <a:rPr lang="en-GB" smtClean="0"/>
              <a:pPr/>
              <a:t>29</a:t>
            </a:fld>
            <a:endParaRPr lang="en-GB"/>
          </a:p>
        </p:txBody>
      </p:sp>
    </p:spTree>
    <p:extLst>
      <p:ext uri="{BB962C8B-B14F-4D97-AF65-F5344CB8AC3E}">
        <p14:creationId xmlns:p14="http://schemas.microsoft.com/office/powerpoint/2010/main" val="2232938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F4E84-C332-4E75-ABFC-9514632C1E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159F493-085D-45E9-921D-676F25387D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A9E32A4-15BB-4FC4-8C1B-30BF67D560D5}"/>
              </a:ext>
            </a:extLst>
          </p:cNvPr>
          <p:cNvSpPr>
            <a:spLocks noGrp="1"/>
          </p:cNvSpPr>
          <p:nvPr>
            <p:ph type="dt" sz="half" idx="10"/>
          </p:nvPr>
        </p:nvSpPr>
        <p:spPr/>
        <p:txBody>
          <a:bodyPr/>
          <a:lstStyle/>
          <a:p>
            <a:fld id="{D4A8A21A-49E3-42A3-9CF7-B85C83A8EB3A}" type="datetimeFigureOut">
              <a:rPr lang="en-GB" smtClean="0"/>
              <a:pPr/>
              <a:t>19/02/2025</a:t>
            </a:fld>
            <a:endParaRPr lang="en-GB"/>
          </a:p>
        </p:txBody>
      </p:sp>
      <p:sp>
        <p:nvSpPr>
          <p:cNvPr id="5" name="Footer Placeholder 4">
            <a:extLst>
              <a:ext uri="{FF2B5EF4-FFF2-40B4-BE49-F238E27FC236}">
                <a16:creationId xmlns:a16="http://schemas.microsoft.com/office/drawing/2014/main" id="{F7FE5FEC-C27D-4F53-95AF-1B4557EE5C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A58CA8-E3D8-4B96-9FD1-DB3B8EDF16F7}"/>
              </a:ext>
            </a:extLst>
          </p:cNvPr>
          <p:cNvSpPr>
            <a:spLocks noGrp="1"/>
          </p:cNvSpPr>
          <p:nvPr>
            <p:ph type="sldNum" sz="quarter" idx="12"/>
          </p:nvPr>
        </p:nvSpPr>
        <p:spPr/>
        <p:txBody>
          <a:bodyPr/>
          <a:lstStyle/>
          <a:p>
            <a:fld id="{B9B25301-D87A-4D8B-936C-4899838AB525}" type="slidenum">
              <a:rPr lang="en-GB" smtClean="0"/>
              <a:pPr/>
              <a:t>‹#›</a:t>
            </a:fld>
            <a:endParaRPr lang="en-GB"/>
          </a:p>
        </p:txBody>
      </p:sp>
    </p:spTree>
    <p:extLst>
      <p:ext uri="{BB962C8B-B14F-4D97-AF65-F5344CB8AC3E}">
        <p14:creationId xmlns:p14="http://schemas.microsoft.com/office/powerpoint/2010/main" val="3911385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079DF-19BC-47AD-B805-3EDAC2D30BA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CB997C-A4F0-4D32-A305-E253FECC4F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366849-5E90-44D3-92FF-200F62315943}"/>
              </a:ext>
            </a:extLst>
          </p:cNvPr>
          <p:cNvSpPr>
            <a:spLocks noGrp="1"/>
          </p:cNvSpPr>
          <p:nvPr>
            <p:ph type="dt" sz="half" idx="10"/>
          </p:nvPr>
        </p:nvSpPr>
        <p:spPr/>
        <p:txBody>
          <a:bodyPr/>
          <a:lstStyle/>
          <a:p>
            <a:fld id="{D4A8A21A-49E3-42A3-9CF7-B85C83A8EB3A}" type="datetimeFigureOut">
              <a:rPr lang="en-GB" smtClean="0"/>
              <a:pPr/>
              <a:t>19/02/2025</a:t>
            </a:fld>
            <a:endParaRPr lang="en-GB"/>
          </a:p>
        </p:txBody>
      </p:sp>
      <p:sp>
        <p:nvSpPr>
          <p:cNvPr id="5" name="Footer Placeholder 4">
            <a:extLst>
              <a:ext uri="{FF2B5EF4-FFF2-40B4-BE49-F238E27FC236}">
                <a16:creationId xmlns:a16="http://schemas.microsoft.com/office/drawing/2014/main" id="{3ED39EC5-A198-4CFC-B8C1-3F4B2F9804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CE6A1F-04DC-4078-BE6C-FF67E07CA611}"/>
              </a:ext>
            </a:extLst>
          </p:cNvPr>
          <p:cNvSpPr>
            <a:spLocks noGrp="1"/>
          </p:cNvSpPr>
          <p:nvPr>
            <p:ph type="sldNum" sz="quarter" idx="12"/>
          </p:nvPr>
        </p:nvSpPr>
        <p:spPr/>
        <p:txBody>
          <a:bodyPr/>
          <a:lstStyle/>
          <a:p>
            <a:fld id="{B9B25301-D87A-4D8B-936C-4899838AB525}" type="slidenum">
              <a:rPr lang="en-GB" smtClean="0"/>
              <a:pPr/>
              <a:t>‹#›</a:t>
            </a:fld>
            <a:endParaRPr lang="en-GB"/>
          </a:p>
        </p:txBody>
      </p:sp>
    </p:spTree>
    <p:extLst>
      <p:ext uri="{BB962C8B-B14F-4D97-AF65-F5344CB8AC3E}">
        <p14:creationId xmlns:p14="http://schemas.microsoft.com/office/powerpoint/2010/main" val="2377513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1F3659-51C8-4EA1-BBCC-BD825A0CDD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341BA4D-0ABB-47B5-AAE3-27206D4719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8D1535-54F8-45C7-A5C3-57CF79EBFEBE}"/>
              </a:ext>
            </a:extLst>
          </p:cNvPr>
          <p:cNvSpPr>
            <a:spLocks noGrp="1"/>
          </p:cNvSpPr>
          <p:nvPr>
            <p:ph type="dt" sz="half" idx="10"/>
          </p:nvPr>
        </p:nvSpPr>
        <p:spPr/>
        <p:txBody>
          <a:bodyPr/>
          <a:lstStyle/>
          <a:p>
            <a:fld id="{D4A8A21A-49E3-42A3-9CF7-B85C83A8EB3A}" type="datetimeFigureOut">
              <a:rPr lang="en-GB" smtClean="0"/>
              <a:pPr/>
              <a:t>19/02/2025</a:t>
            </a:fld>
            <a:endParaRPr lang="en-GB"/>
          </a:p>
        </p:txBody>
      </p:sp>
      <p:sp>
        <p:nvSpPr>
          <p:cNvPr id="5" name="Footer Placeholder 4">
            <a:extLst>
              <a:ext uri="{FF2B5EF4-FFF2-40B4-BE49-F238E27FC236}">
                <a16:creationId xmlns:a16="http://schemas.microsoft.com/office/drawing/2014/main" id="{A7B5413C-5983-46E5-80E1-D5B7C10A17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3CD1E-618E-4613-B28E-BE421E3E960F}"/>
              </a:ext>
            </a:extLst>
          </p:cNvPr>
          <p:cNvSpPr>
            <a:spLocks noGrp="1"/>
          </p:cNvSpPr>
          <p:nvPr>
            <p:ph type="sldNum" sz="quarter" idx="12"/>
          </p:nvPr>
        </p:nvSpPr>
        <p:spPr/>
        <p:txBody>
          <a:bodyPr/>
          <a:lstStyle/>
          <a:p>
            <a:fld id="{B9B25301-D87A-4D8B-936C-4899838AB525}" type="slidenum">
              <a:rPr lang="en-GB" smtClean="0"/>
              <a:pPr/>
              <a:t>‹#›</a:t>
            </a:fld>
            <a:endParaRPr lang="en-GB"/>
          </a:p>
        </p:txBody>
      </p:sp>
    </p:spTree>
    <p:extLst>
      <p:ext uri="{BB962C8B-B14F-4D97-AF65-F5344CB8AC3E}">
        <p14:creationId xmlns:p14="http://schemas.microsoft.com/office/powerpoint/2010/main" val="2492299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E6066-B9D1-44EB-A3DD-3B634F2A9D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6EBF3B-2CB6-49C9-9EDE-3539FFF2E4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E8A1F8-47FB-4B07-B815-BECA304137F4}"/>
              </a:ext>
            </a:extLst>
          </p:cNvPr>
          <p:cNvSpPr>
            <a:spLocks noGrp="1"/>
          </p:cNvSpPr>
          <p:nvPr>
            <p:ph type="dt" sz="half" idx="10"/>
          </p:nvPr>
        </p:nvSpPr>
        <p:spPr/>
        <p:txBody>
          <a:bodyPr/>
          <a:lstStyle/>
          <a:p>
            <a:fld id="{D4A8A21A-49E3-42A3-9CF7-B85C83A8EB3A}" type="datetimeFigureOut">
              <a:rPr lang="en-GB" smtClean="0"/>
              <a:pPr/>
              <a:t>19/02/2025</a:t>
            </a:fld>
            <a:endParaRPr lang="en-GB"/>
          </a:p>
        </p:txBody>
      </p:sp>
      <p:sp>
        <p:nvSpPr>
          <p:cNvPr id="5" name="Footer Placeholder 4">
            <a:extLst>
              <a:ext uri="{FF2B5EF4-FFF2-40B4-BE49-F238E27FC236}">
                <a16:creationId xmlns:a16="http://schemas.microsoft.com/office/drawing/2014/main" id="{1EC46BBB-1D6B-44D1-B746-BE347AAAEE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BB7B0A-27AA-47FB-A752-248EC0B42D6C}"/>
              </a:ext>
            </a:extLst>
          </p:cNvPr>
          <p:cNvSpPr>
            <a:spLocks noGrp="1"/>
          </p:cNvSpPr>
          <p:nvPr>
            <p:ph type="sldNum" sz="quarter" idx="12"/>
          </p:nvPr>
        </p:nvSpPr>
        <p:spPr/>
        <p:txBody>
          <a:bodyPr/>
          <a:lstStyle/>
          <a:p>
            <a:fld id="{B9B25301-D87A-4D8B-936C-4899838AB525}" type="slidenum">
              <a:rPr lang="en-GB" smtClean="0"/>
              <a:pPr/>
              <a:t>‹#›</a:t>
            </a:fld>
            <a:endParaRPr lang="en-GB"/>
          </a:p>
        </p:txBody>
      </p:sp>
    </p:spTree>
    <p:extLst>
      <p:ext uri="{BB962C8B-B14F-4D97-AF65-F5344CB8AC3E}">
        <p14:creationId xmlns:p14="http://schemas.microsoft.com/office/powerpoint/2010/main" val="2786546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77F09-A160-4AC2-AAAE-3849F8A8C3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C65C6CE-46BB-4E2B-8446-139D45A87A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0DCD51-8576-41E0-ADB8-101DC48AD967}"/>
              </a:ext>
            </a:extLst>
          </p:cNvPr>
          <p:cNvSpPr>
            <a:spLocks noGrp="1"/>
          </p:cNvSpPr>
          <p:nvPr>
            <p:ph type="dt" sz="half" idx="10"/>
          </p:nvPr>
        </p:nvSpPr>
        <p:spPr/>
        <p:txBody>
          <a:bodyPr/>
          <a:lstStyle/>
          <a:p>
            <a:fld id="{D4A8A21A-49E3-42A3-9CF7-B85C83A8EB3A}" type="datetimeFigureOut">
              <a:rPr lang="en-GB" smtClean="0"/>
              <a:pPr/>
              <a:t>19/02/2025</a:t>
            </a:fld>
            <a:endParaRPr lang="en-GB"/>
          </a:p>
        </p:txBody>
      </p:sp>
      <p:sp>
        <p:nvSpPr>
          <p:cNvPr id="5" name="Footer Placeholder 4">
            <a:extLst>
              <a:ext uri="{FF2B5EF4-FFF2-40B4-BE49-F238E27FC236}">
                <a16:creationId xmlns:a16="http://schemas.microsoft.com/office/drawing/2014/main" id="{0094B5CD-41B3-4D8D-AADB-24B86D31F0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3CFCC3-E83E-413C-95B2-11D4DF172C9D}"/>
              </a:ext>
            </a:extLst>
          </p:cNvPr>
          <p:cNvSpPr>
            <a:spLocks noGrp="1"/>
          </p:cNvSpPr>
          <p:nvPr>
            <p:ph type="sldNum" sz="quarter" idx="12"/>
          </p:nvPr>
        </p:nvSpPr>
        <p:spPr/>
        <p:txBody>
          <a:bodyPr/>
          <a:lstStyle/>
          <a:p>
            <a:fld id="{B9B25301-D87A-4D8B-936C-4899838AB525}" type="slidenum">
              <a:rPr lang="en-GB" smtClean="0"/>
              <a:pPr/>
              <a:t>‹#›</a:t>
            </a:fld>
            <a:endParaRPr lang="en-GB"/>
          </a:p>
        </p:txBody>
      </p:sp>
    </p:spTree>
    <p:extLst>
      <p:ext uri="{BB962C8B-B14F-4D97-AF65-F5344CB8AC3E}">
        <p14:creationId xmlns:p14="http://schemas.microsoft.com/office/powerpoint/2010/main" val="2975738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B342D-7C90-453E-89D5-C2C151BA29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1C0925-48DD-4550-B486-F4CDA1373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155E5E1-B0BE-4770-A341-CA56002C48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DD2D0F0-3706-4C07-A743-92CD049700E9}"/>
              </a:ext>
            </a:extLst>
          </p:cNvPr>
          <p:cNvSpPr>
            <a:spLocks noGrp="1"/>
          </p:cNvSpPr>
          <p:nvPr>
            <p:ph type="dt" sz="half" idx="10"/>
          </p:nvPr>
        </p:nvSpPr>
        <p:spPr/>
        <p:txBody>
          <a:bodyPr/>
          <a:lstStyle/>
          <a:p>
            <a:fld id="{D4A8A21A-49E3-42A3-9CF7-B85C83A8EB3A}" type="datetimeFigureOut">
              <a:rPr lang="en-GB" smtClean="0"/>
              <a:pPr/>
              <a:t>19/02/2025</a:t>
            </a:fld>
            <a:endParaRPr lang="en-GB"/>
          </a:p>
        </p:txBody>
      </p:sp>
      <p:sp>
        <p:nvSpPr>
          <p:cNvPr id="6" name="Footer Placeholder 5">
            <a:extLst>
              <a:ext uri="{FF2B5EF4-FFF2-40B4-BE49-F238E27FC236}">
                <a16:creationId xmlns:a16="http://schemas.microsoft.com/office/drawing/2014/main" id="{D260D3D4-0815-4A03-B482-097365489F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E13595-E80D-4587-8495-3BEF55FA8977}"/>
              </a:ext>
            </a:extLst>
          </p:cNvPr>
          <p:cNvSpPr>
            <a:spLocks noGrp="1"/>
          </p:cNvSpPr>
          <p:nvPr>
            <p:ph type="sldNum" sz="quarter" idx="12"/>
          </p:nvPr>
        </p:nvSpPr>
        <p:spPr/>
        <p:txBody>
          <a:bodyPr/>
          <a:lstStyle/>
          <a:p>
            <a:fld id="{B9B25301-D87A-4D8B-936C-4899838AB525}" type="slidenum">
              <a:rPr lang="en-GB" smtClean="0"/>
              <a:pPr/>
              <a:t>‹#›</a:t>
            </a:fld>
            <a:endParaRPr lang="en-GB"/>
          </a:p>
        </p:txBody>
      </p:sp>
    </p:spTree>
    <p:extLst>
      <p:ext uri="{BB962C8B-B14F-4D97-AF65-F5344CB8AC3E}">
        <p14:creationId xmlns:p14="http://schemas.microsoft.com/office/powerpoint/2010/main" val="172726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732FF-059B-4A4D-A95D-37734BE32AC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2BC3C3-B402-4FF1-A344-44B2E12BC4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12EEBF-10D2-4ED3-A47F-55E70335A3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4A763FD-1F84-461E-BE8F-5B011861FD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D71A74-1034-4CD5-9B50-D513455A11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4A568BD-0ECB-4B0D-904F-BA0F45D62B74}"/>
              </a:ext>
            </a:extLst>
          </p:cNvPr>
          <p:cNvSpPr>
            <a:spLocks noGrp="1"/>
          </p:cNvSpPr>
          <p:nvPr>
            <p:ph type="dt" sz="half" idx="10"/>
          </p:nvPr>
        </p:nvSpPr>
        <p:spPr/>
        <p:txBody>
          <a:bodyPr/>
          <a:lstStyle/>
          <a:p>
            <a:fld id="{D4A8A21A-49E3-42A3-9CF7-B85C83A8EB3A}" type="datetimeFigureOut">
              <a:rPr lang="en-GB" smtClean="0"/>
              <a:pPr/>
              <a:t>19/02/2025</a:t>
            </a:fld>
            <a:endParaRPr lang="en-GB"/>
          </a:p>
        </p:txBody>
      </p:sp>
      <p:sp>
        <p:nvSpPr>
          <p:cNvPr id="8" name="Footer Placeholder 7">
            <a:extLst>
              <a:ext uri="{FF2B5EF4-FFF2-40B4-BE49-F238E27FC236}">
                <a16:creationId xmlns:a16="http://schemas.microsoft.com/office/drawing/2014/main" id="{B262BE5C-DF14-4680-B191-BDDFCA32C02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3C75566-C82B-4DED-9373-44EDEA7BB7E7}"/>
              </a:ext>
            </a:extLst>
          </p:cNvPr>
          <p:cNvSpPr>
            <a:spLocks noGrp="1"/>
          </p:cNvSpPr>
          <p:nvPr>
            <p:ph type="sldNum" sz="quarter" idx="12"/>
          </p:nvPr>
        </p:nvSpPr>
        <p:spPr/>
        <p:txBody>
          <a:bodyPr/>
          <a:lstStyle/>
          <a:p>
            <a:fld id="{B9B25301-D87A-4D8B-936C-4899838AB525}" type="slidenum">
              <a:rPr lang="en-GB" smtClean="0"/>
              <a:pPr/>
              <a:t>‹#›</a:t>
            </a:fld>
            <a:endParaRPr lang="en-GB"/>
          </a:p>
        </p:txBody>
      </p:sp>
    </p:spTree>
    <p:extLst>
      <p:ext uri="{BB962C8B-B14F-4D97-AF65-F5344CB8AC3E}">
        <p14:creationId xmlns:p14="http://schemas.microsoft.com/office/powerpoint/2010/main" val="1678163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9F50C-59AC-4F84-9FE0-8F5F9769A68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36A6B25-7EED-4342-AF0C-98EAFEE3F949}"/>
              </a:ext>
            </a:extLst>
          </p:cNvPr>
          <p:cNvSpPr>
            <a:spLocks noGrp="1"/>
          </p:cNvSpPr>
          <p:nvPr>
            <p:ph type="dt" sz="half" idx="10"/>
          </p:nvPr>
        </p:nvSpPr>
        <p:spPr/>
        <p:txBody>
          <a:bodyPr/>
          <a:lstStyle/>
          <a:p>
            <a:fld id="{D4A8A21A-49E3-42A3-9CF7-B85C83A8EB3A}" type="datetimeFigureOut">
              <a:rPr lang="en-GB" smtClean="0"/>
              <a:pPr/>
              <a:t>19/02/2025</a:t>
            </a:fld>
            <a:endParaRPr lang="en-GB"/>
          </a:p>
        </p:txBody>
      </p:sp>
      <p:sp>
        <p:nvSpPr>
          <p:cNvPr id="4" name="Footer Placeholder 3">
            <a:extLst>
              <a:ext uri="{FF2B5EF4-FFF2-40B4-BE49-F238E27FC236}">
                <a16:creationId xmlns:a16="http://schemas.microsoft.com/office/drawing/2014/main" id="{8B6A4623-F631-452C-97DE-66293E4CD90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9028537-0B72-4951-B503-A98B64B96CC5}"/>
              </a:ext>
            </a:extLst>
          </p:cNvPr>
          <p:cNvSpPr>
            <a:spLocks noGrp="1"/>
          </p:cNvSpPr>
          <p:nvPr>
            <p:ph type="sldNum" sz="quarter" idx="12"/>
          </p:nvPr>
        </p:nvSpPr>
        <p:spPr/>
        <p:txBody>
          <a:bodyPr/>
          <a:lstStyle/>
          <a:p>
            <a:fld id="{B9B25301-D87A-4D8B-936C-4899838AB525}" type="slidenum">
              <a:rPr lang="en-GB" smtClean="0"/>
              <a:pPr/>
              <a:t>‹#›</a:t>
            </a:fld>
            <a:endParaRPr lang="en-GB"/>
          </a:p>
        </p:txBody>
      </p:sp>
    </p:spTree>
    <p:extLst>
      <p:ext uri="{BB962C8B-B14F-4D97-AF65-F5344CB8AC3E}">
        <p14:creationId xmlns:p14="http://schemas.microsoft.com/office/powerpoint/2010/main" val="4215806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A73163-A571-4F54-BBEE-87E91699BE34}"/>
              </a:ext>
            </a:extLst>
          </p:cNvPr>
          <p:cNvSpPr>
            <a:spLocks noGrp="1"/>
          </p:cNvSpPr>
          <p:nvPr>
            <p:ph type="dt" sz="half" idx="10"/>
          </p:nvPr>
        </p:nvSpPr>
        <p:spPr/>
        <p:txBody>
          <a:bodyPr/>
          <a:lstStyle/>
          <a:p>
            <a:fld id="{D4A8A21A-49E3-42A3-9CF7-B85C83A8EB3A}" type="datetimeFigureOut">
              <a:rPr lang="en-GB" smtClean="0"/>
              <a:pPr/>
              <a:t>19/02/2025</a:t>
            </a:fld>
            <a:endParaRPr lang="en-GB"/>
          </a:p>
        </p:txBody>
      </p:sp>
      <p:sp>
        <p:nvSpPr>
          <p:cNvPr id="3" name="Footer Placeholder 2">
            <a:extLst>
              <a:ext uri="{FF2B5EF4-FFF2-40B4-BE49-F238E27FC236}">
                <a16:creationId xmlns:a16="http://schemas.microsoft.com/office/drawing/2014/main" id="{6A79A76C-ACDF-44B4-A63E-9A1C6A97F47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F6F6253-8A88-4D71-AA01-9CABB04805A1}"/>
              </a:ext>
            </a:extLst>
          </p:cNvPr>
          <p:cNvSpPr>
            <a:spLocks noGrp="1"/>
          </p:cNvSpPr>
          <p:nvPr>
            <p:ph type="sldNum" sz="quarter" idx="12"/>
          </p:nvPr>
        </p:nvSpPr>
        <p:spPr/>
        <p:txBody>
          <a:bodyPr/>
          <a:lstStyle/>
          <a:p>
            <a:fld id="{B9B25301-D87A-4D8B-936C-4899838AB525}" type="slidenum">
              <a:rPr lang="en-GB" smtClean="0"/>
              <a:pPr/>
              <a:t>‹#›</a:t>
            </a:fld>
            <a:endParaRPr lang="en-GB"/>
          </a:p>
        </p:txBody>
      </p:sp>
    </p:spTree>
    <p:extLst>
      <p:ext uri="{BB962C8B-B14F-4D97-AF65-F5344CB8AC3E}">
        <p14:creationId xmlns:p14="http://schemas.microsoft.com/office/powerpoint/2010/main" val="3059993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C27DA-8981-4003-B0F6-E2EE06400B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D091FE8-1319-40AA-A0F7-0F283F2D6F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6085087-1C50-46B4-BF4A-49A3A211E3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FF932F-24A1-477E-B60A-64388A5E8DBF}"/>
              </a:ext>
            </a:extLst>
          </p:cNvPr>
          <p:cNvSpPr>
            <a:spLocks noGrp="1"/>
          </p:cNvSpPr>
          <p:nvPr>
            <p:ph type="dt" sz="half" idx="10"/>
          </p:nvPr>
        </p:nvSpPr>
        <p:spPr/>
        <p:txBody>
          <a:bodyPr/>
          <a:lstStyle/>
          <a:p>
            <a:fld id="{D4A8A21A-49E3-42A3-9CF7-B85C83A8EB3A}" type="datetimeFigureOut">
              <a:rPr lang="en-GB" smtClean="0"/>
              <a:pPr/>
              <a:t>19/02/2025</a:t>
            </a:fld>
            <a:endParaRPr lang="en-GB"/>
          </a:p>
        </p:txBody>
      </p:sp>
      <p:sp>
        <p:nvSpPr>
          <p:cNvPr id="6" name="Footer Placeholder 5">
            <a:extLst>
              <a:ext uri="{FF2B5EF4-FFF2-40B4-BE49-F238E27FC236}">
                <a16:creationId xmlns:a16="http://schemas.microsoft.com/office/drawing/2014/main" id="{AEB0396F-0528-4EDD-A9F4-4C1AC5ED32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80B5BA-11C6-410A-9A6B-FA93A6D0A20B}"/>
              </a:ext>
            </a:extLst>
          </p:cNvPr>
          <p:cNvSpPr>
            <a:spLocks noGrp="1"/>
          </p:cNvSpPr>
          <p:nvPr>
            <p:ph type="sldNum" sz="quarter" idx="12"/>
          </p:nvPr>
        </p:nvSpPr>
        <p:spPr/>
        <p:txBody>
          <a:bodyPr/>
          <a:lstStyle/>
          <a:p>
            <a:fld id="{B9B25301-D87A-4D8B-936C-4899838AB525}" type="slidenum">
              <a:rPr lang="en-GB" smtClean="0"/>
              <a:pPr/>
              <a:t>‹#›</a:t>
            </a:fld>
            <a:endParaRPr lang="en-GB"/>
          </a:p>
        </p:txBody>
      </p:sp>
    </p:spTree>
    <p:extLst>
      <p:ext uri="{BB962C8B-B14F-4D97-AF65-F5344CB8AC3E}">
        <p14:creationId xmlns:p14="http://schemas.microsoft.com/office/powerpoint/2010/main" val="499282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464C4-6A61-4FA9-8EAF-70149972D0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7D286A1-97A9-496D-8D38-309D0BD818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6AF8A48-EAD1-43AE-AA84-2B1F14F59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CF88F-B2FD-4DB8-B83D-3DA632D7BA10}"/>
              </a:ext>
            </a:extLst>
          </p:cNvPr>
          <p:cNvSpPr>
            <a:spLocks noGrp="1"/>
          </p:cNvSpPr>
          <p:nvPr>
            <p:ph type="dt" sz="half" idx="10"/>
          </p:nvPr>
        </p:nvSpPr>
        <p:spPr/>
        <p:txBody>
          <a:bodyPr/>
          <a:lstStyle/>
          <a:p>
            <a:fld id="{D4A8A21A-49E3-42A3-9CF7-B85C83A8EB3A}" type="datetimeFigureOut">
              <a:rPr lang="en-GB" smtClean="0"/>
              <a:pPr/>
              <a:t>19/02/2025</a:t>
            </a:fld>
            <a:endParaRPr lang="en-GB"/>
          </a:p>
        </p:txBody>
      </p:sp>
      <p:sp>
        <p:nvSpPr>
          <p:cNvPr id="6" name="Footer Placeholder 5">
            <a:extLst>
              <a:ext uri="{FF2B5EF4-FFF2-40B4-BE49-F238E27FC236}">
                <a16:creationId xmlns:a16="http://schemas.microsoft.com/office/drawing/2014/main" id="{189CD263-2D5B-4D6D-9361-1BCFFF59DD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9CE034E-176B-4D53-9C91-725D97317F79}"/>
              </a:ext>
            </a:extLst>
          </p:cNvPr>
          <p:cNvSpPr>
            <a:spLocks noGrp="1"/>
          </p:cNvSpPr>
          <p:nvPr>
            <p:ph type="sldNum" sz="quarter" idx="12"/>
          </p:nvPr>
        </p:nvSpPr>
        <p:spPr/>
        <p:txBody>
          <a:bodyPr/>
          <a:lstStyle/>
          <a:p>
            <a:fld id="{B9B25301-D87A-4D8B-936C-4899838AB525}" type="slidenum">
              <a:rPr lang="en-GB" smtClean="0"/>
              <a:pPr/>
              <a:t>‹#›</a:t>
            </a:fld>
            <a:endParaRPr lang="en-GB"/>
          </a:p>
        </p:txBody>
      </p:sp>
    </p:spTree>
    <p:extLst>
      <p:ext uri="{BB962C8B-B14F-4D97-AF65-F5344CB8AC3E}">
        <p14:creationId xmlns:p14="http://schemas.microsoft.com/office/powerpoint/2010/main" val="3779480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74291C-F556-4F80-9AD3-82C9E2FA13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8A96BB-E644-4BD5-9377-72EFAE6C45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21AF88-D39B-4606-8131-19EA5FF3C3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A8A21A-49E3-42A3-9CF7-B85C83A8EB3A}" type="datetimeFigureOut">
              <a:rPr lang="en-GB" smtClean="0"/>
              <a:pPr/>
              <a:t>19/02/2025</a:t>
            </a:fld>
            <a:endParaRPr lang="en-GB"/>
          </a:p>
        </p:txBody>
      </p:sp>
      <p:sp>
        <p:nvSpPr>
          <p:cNvPr id="5" name="Footer Placeholder 4">
            <a:extLst>
              <a:ext uri="{FF2B5EF4-FFF2-40B4-BE49-F238E27FC236}">
                <a16:creationId xmlns:a16="http://schemas.microsoft.com/office/drawing/2014/main" id="{962591E7-BC9C-4B4C-8C44-46F7DA131F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11C6B4-A822-45B6-BECD-3FD6BFEDC0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B25301-D87A-4D8B-936C-4899838AB525}" type="slidenum">
              <a:rPr lang="en-GB" smtClean="0"/>
              <a:pPr/>
              <a:t>‹#›</a:t>
            </a:fld>
            <a:endParaRPr lang="en-GB"/>
          </a:p>
        </p:txBody>
      </p:sp>
    </p:spTree>
    <p:extLst>
      <p:ext uri="{BB962C8B-B14F-4D97-AF65-F5344CB8AC3E}">
        <p14:creationId xmlns:p14="http://schemas.microsoft.com/office/powerpoint/2010/main" val="4205851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 Id="rId9"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https://cdn.pixabay.com/photo/2017/08/04/17/59/ferrari-2580884_960_720.p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6.jpeg"/><Relationship Id="rId7" Type="http://schemas.openxmlformats.org/officeDocument/2006/relationships/image" Target="../media/image48.jpeg"/><Relationship Id="rId12"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52.png"/><Relationship Id="rId5" Type="http://schemas.openxmlformats.org/officeDocument/2006/relationships/image" Target="../media/image42.png"/><Relationship Id="rId10" Type="http://schemas.openxmlformats.org/officeDocument/2006/relationships/image" Target="../media/image51.jpeg"/><Relationship Id="rId4" Type="http://schemas.openxmlformats.org/officeDocument/2006/relationships/image" Target="../media/image47.png"/><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46.jpeg"/><Relationship Id="rId10" Type="http://schemas.openxmlformats.org/officeDocument/2006/relationships/image" Target="../media/image64.jpeg"/><Relationship Id="rId4" Type="http://schemas.openxmlformats.org/officeDocument/2006/relationships/image" Target="../media/image59.jpeg"/><Relationship Id="rId9" Type="http://schemas.openxmlformats.org/officeDocument/2006/relationships/image" Target="../media/image63.png"/></Relationships>
</file>

<file path=ppt/slides/_rels/slide33.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3.png"/><Relationship Id="rId18" Type="http://schemas.openxmlformats.org/officeDocument/2006/relationships/image" Target="../media/image56.png"/><Relationship Id="rId3" Type="http://schemas.openxmlformats.org/officeDocument/2006/relationships/image" Target="../media/image46.jpeg"/><Relationship Id="rId7" Type="http://schemas.openxmlformats.org/officeDocument/2006/relationships/image" Target="../media/image48.jpeg"/><Relationship Id="rId12" Type="http://schemas.openxmlformats.org/officeDocument/2006/relationships/image" Target="../media/image40.png"/><Relationship Id="rId17" Type="http://schemas.openxmlformats.org/officeDocument/2006/relationships/image" Target="../media/image55.png"/><Relationship Id="rId2" Type="http://schemas.openxmlformats.org/officeDocument/2006/relationships/notesSlide" Target="../notesSlides/notesSlide13.xml"/><Relationship Id="rId16"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52.png"/><Relationship Id="rId5" Type="http://schemas.openxmlformats.org/officeDocument/2006/relationships/image" Target="../media/image42.png"/><Relationship Id="rId15" Type="http://schemas.openxmlformats.org/officeDocument/2006/relationships/image" Target="../media/image54.jpeg"/><Relationship Id="rId10" Type="http://schemas.openxmlformats.org/officeDocument/2006/relationships/image" Target="../media/image51.jpeg"/><Relationship Id="rId4" Type="http://schemas.openxmlformats.org/officeDocument/2006/relationships/image" Target="../media/image47.png"/><Relationship Id="rId9" Type="http://schemas.openxmlformats.org/officeDocument/2006/relationships/image" Target="../media/image50.png"/><Relationship Id="rId14" Type="http://schemas.openxmlformats.org/officeDocument/2006/relationships/image" Target="../media/image57.png"/></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37.png"/><Relationship Id="rId7"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file:///I:\Workshops\Buggy%20Racer%20Challenge\Circuit%20Symbols_files\cell.gif" TargetMode="External"/><Relationship Id="rId4" Type="http://schemas.openxmlformats.org/officeDocument/2006/relationships/image" Target="../media/image38.png"/><Relationship Id="rId9" Type="http://schemas.openxmlformats.org/officeDocument/2006/relationships/image" Target="../media/image70.jpe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5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B794316-C948-4225-813C-C4F60AF8F58A}"/>
              </a:ext>
            </a:extLst>
          </p:cNvPr>
          <p:cNvGraphicFramePr/>
          <p:nvPr>
            <p:extLst>
              <p:ext uri="{D42A27DB-BD31-4B8C-83A1-F6EECF244321}">
                <p14:modId xmlns:p14="http://schemas.microsoft.com/office/powerpoint/2010/main" val="3129728332"/>
              </p:ext>
            </p:extLst>
          </p:nvPr>
        </p:nvGraphicFramePr>
        <p:xfrm>
          <a:off x="50800" y="800100"/>
          <a:ext cx="12141200" cy="60578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lowchart: Terminator 3">
            <a:extLst>
              <a:ext uri="{FF2B5EF4-FFF2-40B4-BE49-F238E27FC236}">
                <a16:creationId xmlns:a16="http://schemas.microsoft.com/office/drawing/2014/main" id="{D17AFDC4-A1A8-4872-BDA3-8B38D9D6F7AF}"/>
              </a:ext>
            </a:extLst>
          </p:cNvPr>
          <p:cNvSpPr/>
          <p:nvPr/>
        </p:nvSpPr>
        <p:spPr>
          <a:xfrm>
            <a:off x="0" y="0"/>
            <a:ext cx="12192000" cy="741724"/>
          </a:xfrm>
          <a:prstGeom prst="flowChartTerminator">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1">
              <a:ln w="12700">
                <a:solidFill>
                  <a:schemeClr val="accent5"/>
                </a:solidFill>
                <a:prstDash val="solid"/>
              </a:ln>
              <a:pattFill prst="ltDnDiag">
                <a:fgClr>
                  <a:schemeClr val="accent5">
                    <a:lumMod val="60000"/>
                    <a:lumOff val="40000"/>
                  </a:schemeClr>
                </a:fgClr>
                <a:bgClr>
                  <a:schemeClr val="bg1"/>
                </a:bgClr>
              </a:pattFill>
            </a:endParaRPr>
          </a:p>
        </p:txBody>
      </p:sp>
      <p:sp>
        <p:nvSpPr>
          <p:cNvPr id="2" name="Title 1"/>
          <p:cNvSpPr>
            <a:spLocks noGrp="1"/>
          </p:cNvSpPr>
          <p:nvPr>
            <p:ph type="ctrTitle"/>
          </p:nvPr>
        </p:nvSpPr>
        <p:spPr>
          <a:xfrm>
            <a:off x="0" y="1"/>
            <a:ext cx="12192000" cy="741724"/>
          </a:xfrm>
        </p:spPr>
        <p:txBody>
          <a:bodyPr>
            <a:normAutofit fontScale="90000"/>
          </a:bodyPr>
          <a:lstStyle/>
          <a:p>
            <a:pPr algn="ctr"/>
            <a:r>
              <a:rPr lang="en-US" sz="4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etter-join Plus 1" panose="02000505000000020003" pitchFamily="50" charset="0"/>
              </a:rPr>
              <a:t>Design Technology –Year 6 </a:t>
            </a:r>
          </a:p>
        </p:txBody>
      </p:sp>
      <p:sp>
        <p:nvSpPr>
          <p:cNvPr id="3" name="Subtitle 2"/>
          <p:cNvSpPr>
            <a:spLocks noGrp="1"/>
          </p:cNvSpPr>
          <p:nvPr>
            <p:ph type="subTitle" idx="1"/>
          </p:nvPr>
        </p:nvSpPr>
        <p:spPr>
          <a:xfrm>
            <a:off x="0" y="5993088"/>
            <a:ext cx="12141200" cy="643839"/>
          </a:xfrm>
        </p:spPr>
        <p:txBody>
          <a:bodyPr>
            <a:normAutofit/>
          </a:bodyPr>
          <a:lstStyle/>
          <a:p>
            <a:pPr algn="ctr"/>
            <a:r>
              <a:rPr lang="en-US" sz="3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What will we be learning about over the coming weeks?</a:t>
            </a:r>
          </a:p>
        </p:txBody>
      </p:sp>
      <p:sp>
        <p:nvSpPr>
          <p:cNvPr id="6" name="Striped Right Arrow 5"/>
          <p:cNvSpPr/>
          <p:nvPr/>
        </p:nvSpPr>
        <p:spPr>
          <a:xfrm>
            <a:off x="50762" y="2183126"/>
            <a:ext cx="12141238" cy="1184279"/>
          </a:xfrm>
          <a:prstGeom prst="stripedRightArrow">
            <a:avLst/>
          </a:prstGeom>
          <a:blipFill rotWithShape="0">
            <a:blip r:embed="rId7" cstate="print"/>
            <a:stretch>
              <a:fillRect/>
            </a:stretch>
          </a:blipFill>
        </p:spPr>
        <p:style>
          <a:lnRef idx="2">
            <a:schemeClr val="lt1">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algn="ctr"/>
            <a:r>
              <a:rPr lang="en-GB" sz="2800" b="1"/>
              <a:t>How could an alarm affect the safety of a vehicle?</a:t>
            </a:r>
            <a:r>
              <a:rPr lang="en-GB" sz="3600" b="1"/>
              <a:t> </a:t>
            </a:r>
          </a:p>
        </p:txBody>
      </p:sp>
    </p:spTree>
    <p:extLst>
      <p:ext uri="{BB962C8B-B14F-4D97-AF65-F5344CB8AC3E}">
        <p14:creationId xmlns:p14="http://schemas.microsoft.com/office/powerpoint/2010/main" val="10518781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Vocabulary </a:t>
            </a:r>
          </a:p>
        </p:txBody>
      </p:sp>
      <p:pic>
        <p:nvPicPr>
          <p:cNvPr id="2050" name="Picture 2"/>
          <p:cNvPicPr>
            <a:picLocks noChangeAspect="1" noChangeArrowheads="1"/>
          </p:cNvPicPr>
          <p:nvPr/>
        </p:nvPicPr>
        <p:blipFill>
          <a:blip r:embed="rId2" cstate="print"/>
          <a:srcRect l="26003" t="21964" r="27413" b="6250"/>
          <a:stretch>
            <a:fillRect/>
          </a:stretch>
        </p:blipFill>
        <p:spPr bwMode="auto">
          <a:xfrm>
            <a:off x="4376057" y="404948"/>
            <a:ext cx="6949440" cy="6020851"/>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683249-4859-45FA-B825-036899CF090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Lets refer to the knowledge organiser</a:t>
            </a:r>
          </a:p>
        </p:txBody>
      </p:sp>
      <p:pic>
        <p:nvPicPr>
          <p:cNvPr id="4" name="Picture 4" descr="Graphical user interface, text, application, email&#10;&#10;Description automatically generated">
            <a:extLst>
              <a:ext uri="{FF2B5EF4-FFF2-40B4-BE49-F238E27FC236}">
                <a16:creationId xmlns:a16="http://schemas.microsoft.com/office/drawing/2014/main" id="{C139BDF9-8EBA-9DBB-34F3-A341FB238E27}"/>
              </a:ext>
            </a:extLst>
          </p:cNvPr>
          <p:cNvPicPr>
            <a:picLocks noGrp="1" noChangeAspect="1"/>
          </p:cNvPicPr>
          <p:nvPr>
            <p:ph idx="1"/>
          </p:nvPr>
        </p:nvPicPr>
        <p:blipFill>
          <a:blip r:embed="rId2"/>
          <a:stretch>
            <a:fillRect/>
          </a:stretch>
        </p:blipFill>
        <p:spPr>
          <a:xfrm>
            <a:off x="4777316" y="1122397"/>
            <a:ext cx="6780700" cy="4610876"/>
          </a:xfrm>
          <a:prstGeom prst="rect">
            <a:avLst/>
          </a:prstGeom>
        </p:spPr>
      </p:pic>
    </p:spTree>
    <p:extLst>
      <p:ext uri="{BB962C8B-B14F-4D97-AF65-F5344CB8AC3E}">
        <p14:creationId xmlns:p14="http://schemas.microsoft.com/office/powerpoint/2010/main" val="1100591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46A27-F0AB-0FDF-2538-BEF603819612}"/>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a:solidFill>
                  <a:schemeClr val="tx1"/>
                </a:solidFill>
                <a:latin typeface="+mj-lt"/>
                <a:ea typeface="+mj-ea"/>
                <a:cs typeface="+mj-cs"/>
              </a:rPr>
              <a:t>Let's complete the pre assessment </a:t>
            </a:r>
          </a:p>
        </p:txBody>
      </p:sp>
      <p:sp>
        <p:nvSpPr>
          <p:cNvPr id="5" name="TextBox 4">
            <a:extLst>
              <a:ext uri="{FF2B5EF4-FFF2-40B4-BE49-F238E27FC236}">
                <a16:creationId xmlns:a16="http://schemas.microsoft.com/office/drawing/2014/main" id="{91680FD3-D21D-617E-B2CB-BC5AB43BB609}"/>
              </a:ext>
            </a:extLst>
          </p:cNvPr>
          <p:cNvSpPr txBox="1"/>
          <p:nvPr/>
        </p:nvSpPr>
        <p:spPr>
          <a:xfrm>
            <a:off x="944216" y="4439478"/>
            <a:ext cx="488673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One drive</a:t>
            </a:r>
            <a:endParaRPr lang="en-US"/>
          </a:p>
          <a:p>
            <a:r>
              <a:rPr lang="en-US">
                <a:cs typeface="Calibri"/>
              </a:rPr>
              <a:t>Curriculum 2020</a:t>
            </a:r>
            <a:endParaRPr lang="en-US"/>
          </a:p>
          <a:p>
            <a:r>
              <a:rPr lang="en-US">
                <a:cs typeface="Calibri"/>
              </a:rPr>
              <a:t>End of unit low stake quizzes</a:t>
            </a:r>
          </a:p>
          <a:p>
            <a:r>
              <a:rPr lang="en-US">
                <a:cs typeface="Calibri"/>
              </a:rPr>
              <a:t>Year 6</a:t>
            </a:r>
            <a:endParaRPr lang="en-US">
              <a:ea typeface="Calibri"/>
              <a:cs typeface="Calibri"/>
            </a:endParaRPr>
          </a:p>
        </p:txBody>
      </p:sp>
      <p:pic>
        <p:nvPicPr>
          <p:cNvPr id="4" name="Picture 3" descr="A screenshot of a computer game&#10;&#10;Description automatically generated">
            <a:extLst>
              <a:ext uri="{FF2B5EF4-FFF2-40B4-BE49-F238E27FC236}">
                <a16:creationId xmlns:a16="http://schemas.microsoft.com/office/drawing/2014/main" id="{CFE67D51-A444-2F4F-FAA3-D2BD0E5FFD61}"/>
              </a:ext>
            </a:extLst>
          </p:cNvPr>
          <p:cNvPicPr>
            <a:picLocks noChangeAspect="1"/>
          </p:cNvPicPr>
          <p:nvPr/>
        </p:nvPicPr>
        <p:blipFill>
          <a:blip r:embed="rId2"/>
          <a:stretch>
            <a:fillRect/>
          </a:stretch>
        </p:blipFill>
        <p:spPr>
          <a:xfrm>
            <a:off x="6790877" y="1796"/>
            <a:ext cx="4835646" cy="3490104"/>
          </a:xfrm>
          <a:prstGeom prst="rect">
            <a:avLst/>
          </a:prstGeom>
        </p:spPr>
      </p:pic>
      <p:pic>
        <p:nvPicPr>
          <p:cNvPr id="6" name="Picture 5" descr="A white rectangular object with black text&#10;&#10;Description automatically generated">
            <a:extLst>
              <a:ext uri="{FF2B5EF4-FFF2-40B4-BE49-F238E27FC236}">
                <a16:creationId xmlns:a16="http://schemas.microsoft.com/office/drawing/2014/main" id="{A6F3D508-B202-5B99-6984-C348C28A88B4}"/>
              </a:ext>
            </a:extLst>
          </p:cNvPr>
          <p:cNvPicPr>
            <a:picLocks noChangeAspect="1"/>
          </p:cNvPicPr>
          <p:nvPr/>
        </p:nvPicPr>
        <p:blipFill>
          <a:blip r:embed="rId3"/>
          <a:stretch>
            <a:fillRect/>
          </a:stretch>
        </p:blipFill>
        <p:spPr>
          <a:xfrm>
            <a:off x="6618348" y="3432414"/>
            <a:ext cx="5008175" cy="2149775"/>
          </a:xfrm>
          <a:prstGeom prst="rect">
            <a:avLst/>
          </a:prstGeom>
        </p:spPr>
      </p:pic>
      <p:pic>
        <p:nvPicPr>
          <p:cNvPr id="8" name="Picture 7" descr="A white rectangular object with black lines&#10;&#10;Description automatically generated">
            <a:extLst>
              <a:ext uri="{FF2B5EF4-FFF2-40B4-BE49-F238E27FC236}">
                <a16:creationId xmlns:a16="http://schemas.microsoft.com/office/drawing/2014/main" id="{51687807-3FC5-6C46-8FBC-BD1D93E7380C}"/>
              </a:ext>
            </a:extLst>
          </p:cNvPr>
          <p:cNvPicPr>
            <a:picLocks noChangeAspect="1"/>
          </p:cNvPicPr>
          <p:nvPr/>
        </p:nvPicPr>
        <p:blipFill>
          <a:blip r:embed="rId4"/>
          <a:stretch>
            <a:fillRect/>
          </a:stretch>
        </p:blipFill>
        <p:spPr>
          <a:xfrm>
            <a:off x="6810196" y="5447132"/>
            <a:ext cx="4840138" cy="1326492"/>
          </a:xfrm>
          <a:prstGeom prst="rect">
            <a:avLst/>
          </a:prstGeom>
        </p:spPr>
      </p:pic>
    </p:spTree>
    <p:extLst>
      <p:ext uri="{BB962C8B-B14F-4D97-AF65-F5344CB8AC3E}">
        <p14:creationId xmlns:p14="http://schemas.microsoft.com/office/powerpoint/2010/main" val="2358751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E4837-222D-4C48-9944-D436301BB9B9}"/>
              </a:ext>
            </a:extLst>
          </p:cNvPr>
          <p:cNvSpPr>
            <a:spLocks noGrp="1"/>
          </p:cNvSpPr>
          <p:nvPr>
            <p:ph type="title"/>
          </p:nvPr>
        </p:nvSpPr>
        <p:spPr/>
        <p:txBody>
          <a:bodyPr>
            <a:normAutofit fontScale="90000"/>
          </a:bodyPr>
          <a:lstStyle/>
          <a:p>
            <a:r>
              <a:rPr lang="en-US" b="1" u="sng">
                <a:ea typeface="+mj-lt"/>
                <a:cs typeface="+mj-lt"/>
              </a:rPr>
              <a:t>Lesson 1</a:t>
            </a:r>
            <a:br>
              <a:rPr lang="en-US" b="1" u="sng">
                <a:ea typeface="+mj-lt"/>
                <a:cs typeface="+mj-lt"/>
              </a:rPr>
            </a:br>
            <a:r>
              <a:rPr lang="en-US" b="1" u="sng">
                <a:ea typeface="+mj-lt"/>
                <a:cs typeface="+mj-lt"/>
              </a:rPr>
              <a:t>LO: Use market research to inform plans and ideas. </a:t>
            </a:r>
            <a:endParaRPr lang="en-US">
              <a:cs typeface="Calibri Light"/>
            </a:endParaRPr>
          </a:p>
        </p:txBody>
      </p:sp>
      <p:sp>
        <p:nvSpPr>
          <p:cNvPr id="3" name="Content Placeholder 2">
            <a:extLst>
              <a:ext uri="{FF2B5EF4-FFF2-40B4-BE49-F238E27FC236}">
                <a16:creationId xmlns:a16="http://schemas.microsoft.com/office/drawing/2014/main" id="{C8048EB4-A504-44E1-A166-283736D8D7BE}"/>
              </a:ext>
            </a:extLst>
          </p:cNvPr>
          <p:cNvSpPr>
            <a:spLocks noGrp="1"/>
          </p:cNvSpPr>
          <p:nvPr>
            <p:ph idx="1"/>
          </p:nvPr>
        </p:nvSpPr>
        <p:spPr/>
        <p:txBody>
          <a:bodyPr vert="horz" lIns="91440" tIns="45720" rIns="91440" bIns="45720" rtlCol="0" anchor="t">
            <a:normAutofit/>
          </a:bodyPr>
          <a:lstStyle/>
          <a:p>
            <a:pPr marL="0" indent="0">
              <a:buNone/>
            </a:pPr>
            <a:r>
              <a:rPr lang="en-US">
                <a:cs typeface="Calibri"/>
              </a:rPr>
              <a:t>1) </a:t>
            </a:r>
            <a:r>
              <a:rPr lang="en-US">
                <a:ea typeface="+mn-lt"/>
                <a:cs typeface="+mn-lt"/>
              </a:rPr>
              <a:t>Google types of vehicles – create a list of 10 in your DT books. </a:t>
            </a:r>
          </a:p>
          <a:p>
            <a:pPr marL="0" indent="0">
              <a:buNone/>
            </a:pPr>
            <a:endParaRPr lang="en-US">
              <a:cs typeface="Calibri"/>
            </a:endParaRPr>
          </a:p>
          <a:p>
            <a:pPr marL="0" indent="0">
              <a:buNone/>
            </a:pPr>
            <a:endParaRPr lang="en-GB">
              <a:ea typeface="+mn-lt"/>
              <a:cs typeface="+mn-lt"/>
            </a:endParaRPr>
          </a:p>
        </p:txBody>
      </p:sp>
    </p:spTree>
    <p:extLst>
      <p:ext uri="{BB962C8B-B14F-4D97-AF65-F5344CB8AC3E}">
        <p14:creationId xmlns:p14="http://schemas.microsoft.com/office/powerpoint/2010/main" val="337246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13313"/>
          </a:xfrm>
        </p:spPr>
        <p:txBody>
          <a:bodyPr>
            <a:normAutofit/>
          </a:bodyPr>
          <a:lstStyle/>
          <a:p>
            <a:r>
              <a:rPr lang="en-GB" sz="3100"/>
              <a:t>2) Discuss slides 8-12 to create ideas of other reasons a vehicle may need alarm except burglary.</a:t>
            </a:r>
            <a:r>
              <a:rPr lang="en-GB" sz="3100">
                <a:cs typeface="Calibri Light"/>
              </a:rPr>
              <a:t/>
            </a:r>
            <a:br>
              <a:rPr lang="en-GB" sz="3100">
                <a:cs typeface="Calibri Light"/>
              </a:rPr>
            </a:br>
            <a:r>
              <a:rPr lang="en-GB" sz="3100" b="1">
                <a:ea typeface="+mj-lt"/>
                <a:cs typeface="+mj-lt"/>
              </a:rPr>
              <a:t>Print slide 9 for children to have a go at.</a:t>
            </a:r>
            <a:r>
              <a:rPr lang="en-GB" sz="3100"/>
              <a:t/>
            </a:r>
            <a:br>
              <a:rPr lang="en-GB" sz="3100"/>
            </a:br>
            <a:r>
              <a:rPr lang="en-GB" sz="3100"/>
              <a:t/>
            </a:r>
            <a:br>
              <a:rPr lang="en-GB" sz="3100"/>
            </a:br>
            <a:r>
              <a:rPr lang="en-GB"/>
              <a:t/>
            </a:r>
            <a:br>
              <a:rPr lang="en-GB"/>
            </a:br>
            <a:r>
              <a:rPr lang="en-GB"/>
              <a:t> </a:t>
            </a:r>
          </a:p>
        </p:txBody>
      </p:sp>
    </p:spTree>
    <p:extLst>
      <p:ext uri="{BB962C8B-B14F-4D97-AF65-F5344CB8AC3E}">
        <p14:creationId xmlns:p14="http://schemas.microsoft.com/office/powerpoint/2010/main" val="2988775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47291-A7A3-4E0F-8CFE-2113B03F8CB5}"/>
              </a:ext>
            </a:extLst>
          </p:cNvPr>
          <p:cNvSpPr>
            <a:spLocks noGrp="1"/>
          </p:cNvSpPr>
          <p:nvPr>
            <p:ph type="ctrTitle"/>
          </p:nvPr>
        </p:nvSpPr>
        <p:spPr>
          <a:xfrm>
            <a:off x="1524000" y="1810588"/>
            <a:ext cx="9144000" cy="1478044"/>
          </a:xfrm>
        </p:spPr>
        <p:txBody>
          <a:bodyPr>
            <a:normAutofit fontScale="90000"/>
          </a:bodyPr>
          <a:lstStyle/>
          <a:p>
            <a:r>
              <a:rPr lang="en-GB" b="1">
                <a:solidFill>
                  <a:srgbClr val="0070C0"/>
                </a:solidFill>
                <a:latin typeface="Century Gothic" panose="020B0502020202020204" pitchFamily="34" charset="0"/>
                <a:cs typeface="Arial" panose="020B0604020202020204" pitchFamily="34" charset="0"/>
              </a:rPr>
              <a:t>Alarming </a:t>
            </a:r>
            <a:r>
              <a:rPr lang="en-GB" b="1">
                <a:solidFill>
                  <a:schemeClr val="accent1">
                    <a:lumMod val="60000"/>
                    <a:lumOff val="40000"/>
                  </a:schemeClr>
                </a:solidFill>
                <a:latin typeface="Century Gothic" panose="020B0502020202020204" pitchFamily="34" charset="0"/>
                <a:cs typeface="Arial" panose="020B0604020202020204" pitchFamily="34" charset="0"/>
              </a:rPr>
              <a:t>Vehicles</a:t>
            </a:r>
            <a:r>
              <a:rPr lang="en-GB" b="1">
                <a:solidFill>
                  <a:schemeClr val="accent6">
                    <a:lumMod val="75000"/>
                  </a:schemeClr>
                </a:solidFill>
                <a:latin typeface="Century Gothic" panose="020B0502020202020204" pitchFamily="34" charset="0"/>
                <a:cs typeface="Arial" panose="020B0604020202020204" pitchFamily="34" charset="0"/>
              </a:rPr>
              <a:t/>
            </a:r>
            <a:br>
              <a:rPr lang="en-GB" b="1">
                <a:solidFill>
                  <a:schemeClr val="accent6">
                    <a:lumMod val="75000"/>
                  </a:schemeClr>
                </a:solidFill>
                <a:latin typeface="Century Gothic" panose="020B0502020202020204" pitchFamily="34" charset="0"/>
                <a:cs typeface="Arial" panose="020B0604020202020204" pitchFamily="34" charset="0"/>
              </a:rPr>
            </a:br>
            <a:r>
              <a:rPr lang="en-GB" sz="2800" b="1">
                <a:solidFill>
                  <a:schemeClr val="accent6">
                    <a:lumMod val="75000"/>
                  </a:schemeClr>
                </a:solidFill>
                <a:latin typeface="Century Gothic" panose="020B0502020202020204" pitchFamily="34" charset="0"/>
                <a:cs typeface="Arial" panose="020B0604020202020204" pitchFamily="34" charset="0"/>
              </a:rPr>
              <a:t/>
            </a:r>
            <a:br>
              <a:rPr lang="en-GB" sz="2800" b="1">
                <a:solidFill>
                  <a:schemeClr val="accent6">
                    <a:lumMod val="75000"/>
                  </a:schemeClr>
                </a:solidFill>
                <a:latin typeface="Century Gothic" panose="020B0502020202020204" pitchFamily="34" charset="0"/>
                <a:cs typeface="Arial" panose="020B0604020202020204" pitchFamily="34" charset="0"/>
              </a:rPr>
            </a:br>
            <a:r>
              <a:rPr lang="en-GB" sz="4000" b="1">
                <a:latin typeface="Century Gothic" panose="020B0502020202020204" pitchFamily="34" charset="0"/>
                <a:cs typeface="Arial" panose="020B0604020202020204" pitchFamily="34" charset="0"/>
              </a:rPr>
              <a:t>Designing and making an electrical alarm system for a car or lorry</a:t>
            </a:r>
            <a:endParaRPr lang="en-GB">
              <a:latin typeface="Century Gothic" panose="020B0502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BBF7F3E-5E13-4800-ADC6-9269A23ABA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200" y="4123908"/>
            <a:ext cx="5892800" cy="1559581"/>
          </a:xfrm>
          <a:prstGeom prst="rect">
            <a:avLst/>
          </a:prstGeom>
        </p:spPr>
      </p:pic>
      <p:pic>
        <p:nvPicPr>
          <p:cNvPr id="5" name="Picture 4">
            <a:extLst>
              <a:ext uri="{FF2B5EF4-FFF2-40B4-BE49-F238E27FC236}">
                <a16:creationId xmlns:a16="http://schemas.microsoft.com/office/drawing/2014/main" id="{F7B0A624-8D45-4B13-BF26-C74D52FEC4E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750"/>
          <a:stretch/>
        </p:blipFill>
        <p:spPr>
          <a:xfrm>
            <a:off x="6604000" y="4025788"/>
            <a:ext cx="5384800" cy="1607162"/>
          </a:xfrm>
          <a:prstGeom prst="rect">
            <a:avLst/>
          </a:prstGeom>
        </p:spPr>
      </p:pic>
    </p:spTree>
    <p:extLst>
      <p:ext uri="{BB962C8B-B14F-4D97-AF65-F5344CB8AC3E}">
        <p14:creationId xmlns:p14="http://schemas.microsoft.com/office/powerpoint/2010/main" val="3262226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69C0B-03F2-42F7-A3BA-F1FFB3A123BD}"/>
              </a:ext>
            </a:extLst>
          </p:cNvPr>
          <p:cNvSpPr txBox="1">
            <a:spLocks noChangeArrowheads="1"/>
          </p:cNvSpPr>
          <p:nvPr/>
        </p:nvSpPr>
        <p:spPr bwMode="auto">
          <a:xfrm>
            <a:off x="353568" y="752761"/>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3200" b="1">
                <a:solidFill>
                  <a:schemeClr val="accent1">
                    <a:lumMod val="75000"/>
                  </a:schemeClr>
                </a:solidFill>
                <a:latin typeface="Century Gothic" panose="020B0502020202020204" pitchFamily="34" charset="0"/>
              </a:rPr>
              <a:t>Design brief</a:t>
            </a:r>
          </a:p>
        </p:txBody>
      </p:sp>
      <p:sp>
        <p:nvSpPr>
          <p:cNvPr id="5" name="TextBox 5">
            <a:extLst>
              <a:ext uri="{FF2B5EF4-FFF2-40B4-BE49-F238E27FC236}">
                <a16:creationId xmlns:a16="http://schemas.microsoft.com/office/drawing/2014/main" id="{729CAE71-C962-49B9-9A9C-4E030B18EBDB}"/>
              </a:ext>
            </a:extLst>
          </p:cNvPr>
          <p:cNvSpPr txBox="1">
            <a:spLocks noChangeArrowheads="1"/>
          </p:cNvSpPr>
          <p:nvPr/>
        </p:nvSpPr>
        <p:spPr bwMode="auto">
          <a:xfrm>
            <a:off x="893318" y="1544923"/>
            <a:ext cx="46662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800"/>
              </a:spcAft>
              <a:defRPr/>
            </a:pPr>
            <a:r>
              <a:rPr lang="en-GB">
                <a:solidFill>
                  <a:srgbClr val="000000"/>
                </a:solidFill>
                <a:latin typeface="Century Gothic" pitchFamily="34" charset="0"/>
              </a:rPr>
              <a:t>Design and make an alarm that is suited to a type of vehicle of your choice.</a:t>
            </a:r>
          </a:p>
        </p:txBody>
      </p:sp>
      <p:sp>
        <p:nvSpPr>
          <p:cNvPr id="6" name="TextBox 5">
            <a:extLst>
              <a:ext uri="{FF2B5EF4-FFF2-40B4-BE49-F238E27FC236}">
                <a16:creationId xmlns:a16="http://schemas.microsoft.com/office/drawing/2014/main" id="{21FC2893-BC8F-4476-87A5-E7E9682AE121}"/>
              </a:ext>
            </a:extLst>
          </p:cNvPr>
          <p:cNvSpPr txBox="1">
            <a:spLocks noChangeArrowheads="1"/>
          </p:cNvSpPr>
          <p:nvPr/>
        </p:nvSpPr>
        <p:spPr bwMode="auto">
          <a:xfrm>
            <a:off x="353568" y="2844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3200" b="1">
                <a:solidFill>
                  <a:schemeClr val="accent1">
                    <a:lumMod val="75000"/>
                  </a:schemeClr>
                </a:solidFill>
                <a:latin typeface="Century Gothic" panose="020B0502020202020204" pitchFamily="34" charset="0"/>
              </a:rPr>
              <a:t>Design criteria</a:t>
            </a:r>
          </a:p>
        </p:txBody>
      </p:sp>
      <p:sp>
        <p:nvSpPr>
          <p:cNvPr id="7" name="TextBox 5">
            <a:extLst>
              <a:ext uri="{FF2B5EF4-FFF2-40B4-BE49-F238E27FC236}">
                <a16:creationId xmlns:a16="http://schemas.microsoft.com/office/drawing/2014/main" id="{487E662B-FF9D-4215-95C9-257AEC1E56E5}"/>
              </a:ext>
            </a:extLst>
          </p:cNvPr>
          <p:cNvSpPr txBox="1">
            <a:spLocks noChangeArrowheads="1"/>
          </p:cNvSpPr>
          <p:nvPr/>
        </p:nvSpPr>
        <p:spPr bwMode="auto">
          <a:xfrm>
            <a:off x="893318" y="3636962"/>
            <a:ext cx="500761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800"/>
              </a:spcAft>
              <a:defRPr/>
            </a:pPr>
            <a:r>
              <a:rPr lang="en-GB">
                <a:solidFill>
                  <a:srgbClr val="000000"/>
                </a:solidFill>
                <a:latin typeface="Century Gothic" pitchFamily="34" charset="0"/>
              </a:rPr>
              <a:t>It will need to:  </a:t>
            </a:r>
          </a:p>
          <a:p>
            <a:pPr marL="285750" indent="-285750" eaLnBrk="1" hangingPunct="1">
              <a:spcAft>
                <a:spcPts val="800"/>
              </a:spcAft>
              <a:buFont typeface="Arial" pitchFamily="34" charset="0"/>
              <a:buChar char="•"/>
              <a:defRPr/>
            </a:pPr>
            <a:r>
              <a:rPr lang="en-GB">
                <a:solidFill>
                  <a:srgbClr val="000000"/>
                </a:solidFill>
                <a:latin typeface="Century Gothic" pitchFamily="34" charset="0"/>
              </a:rPr>
              <a:t>Meet the needs of the vehicle user.  </a:t>
            </a:r>
          </a:p>
          <a:p>
            <a:pPr marL="285750" indent="-285750" eaLnBrk="1" hangingPunct="1">
              <a:spcAft>
                <a:spcPts val="800"/>
              </a:spcAft>
              <a:buFont typeface="Arial" pitchFamily="34" charset="0"/>
              <a:buChar char="•"/>
              <a:defRPr/>
            </a:pPr>
            <a:r>
              <a:rPr lang="en-GB">
                <a:solidFill>
                  <a:srgbClr val="000000"/>
                </a:solidFill>
                <a:latin typeface="Century Gothic" pitchFamily="34" charset="0"/>
              </a:rPr>
              <a:t>Use at least one motion/pressure sensor.</a:t>
            </a:r>
          </a:p>
          <a:p>
            <a:pPr marL="285750" indent="-285750" eaLnBrk="1" hangingPunct="1">
              <a:spcAft>
                <a:spcPts val="800"/>
              </a:spcAft>
              <a:buFont typeface="Arial" pitchFamily="34" charset="0"/>
              <a:buChar char="•"/>
              <a:defRPr/>
            </a:pPr>
            <a:r>
              <a:rPr lang="en-GB">
                <a:solidFill>
                  <a:srgbClr val="000000"/>
                </a:solidFill>
                <a:latin typeface="Century Gothic" pitchFamily="34" charset="0"/>
              </a:rPr>
              <a:t>Be hidden from view.</a:t>
            </a:r>
          </a:p>
        </p:txBody>
      </p:sp>
      <p:pic>
        <p:nvPicPr>
          <p:cNvPr id="2" name="Picture 1">
            <a:extLst>
              <a:ext uri="{FF2B5EF4-FFF2-40B4-BE49-F238E27FC236}">
                <a16:creationId xmlns:a16="http://schemas.microsoft.com/office/drawing/2014/main" id="{0FB71D27-A7FD-4B6E-BCEF-5B311F549649}"/>
              </a:ext>
            </a:extLst>
          </p:cNvPr>
          <p:cNvPicPr>
            <a:picLocks noChangeAspect="1"/>
          </p:cNvPicPr>
          <p:nvPr/>
        </p:nvPicPr>
        <p:blipFill>
          <a:blip r:embed="rId3" cstate="print"/>
          <a:stretch>
            <a:fillRect/>
          </a:stretch>
        </p:blipFill>
        <p:spPr>
          <a:xfrm>
            <a:off x="5998347" y="1806935"/>
            <a:ext cx="5840085" cy="3338132"/>
          </a:xfrm>
          <a:prstGeom prst="rect">
            <a:avLst/>
          </a:prstGeom>
        </p:spPr>
      </p:pic>
    </p:spTree>
    <p:extLst>
      <p:ext uri="{BB962C8B-B14F-4D97-AF65-F5344CB8AC3E}">
        <p14:creationId xmlns:p14="http://schemas.microsoft.com/office/powerpoint/2010/main" val="2516853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8E0934C-9E12-4915-A8FF-5843AFF761EE}"/>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7520" y="4033473"/>
            <a:ext cx="5644896" cy="2041500"/>
          </a:xfrm>
          <a:prstGeom prst="rect">
            <a:avLst/>
          </a:prstGeom>
        </p:spPr>
      </p:pic>
      <p:pic>
        <p:nvPicPr>
          <p:cNvPr id="5" name="Picture 4" descr="A close up of a car&#10;&#10;Description automatically generated">
            <a:extLst>
              <a:ext uri="{FF2B5EF4-FFF2-40B4-BE49-F238E27FC236}">
                <a16:creationId xmlns:a16="http://schemas.microsoft.com/office/drawing/2014/main" id="{ECD1D7CD-2228-4DB3-8FD2-BAEB690EB9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688489"/>
            <a:ext cx="3629787" cy="2419858"/>
          </a:xfrm>
          <a:prstGeom prst="rect">
            <a:avLst/>
          </a:prstGeom>
        </p:spPr>
      </p:pic>
      <p:sp>
        <p:nvSpPr>
          <p:cNvPr id="4" name="TextBox 3">
            <a:extLst>
              <a:ext uri="{FF2B5EF4-FFF2-40B4-BE49-F238E27FC236}">
                <a16:creationId xmlns:a16="http://schemas.microsoft.com/office/drawing/2014/main" id="{86269C0B-03F2-42F7-A3BA-F1FFB3A123BD}"/>
              </a:ext>
            </a:extLst>
          </p:cNvPr>
          <p:cNvSpPr txBox="1">
            <a:spLocks noChangeArrowheads="1"/>
          </p:cNvSpPr>
          <p:nvPr/>
        </p:nvSpPr>
        <p:spPr bwMode="auto">
          <a:xfrm>
            <a:off x="353568" y="752761"/>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3200" b="1">
                <a:solidFill>
                  <a:schemeClr val="accent1">
                    <a:lumMod val="75000"/>
                  </a:schemeClr>
                </a:solidFill>
                <a:latin typeface="Century Gothic" panose="020B0502020202020204" pitchFamily="34" charset="0"/>
              </a:rPr>
              <a:t>Vehicle alarm systems</a:t>
            </a:r>
          </a:p>
        </p:txBody>
      </p:sp>
      <p:sp>
        <p:nvSpPr>
          <p:cNvPr id="13" name="Text Box 20">
            <a:extLst>
              <a:ext uri="{FF2B5EF4-FFF2-40B4-BE49-F238E27FC236}">
                <a16:creationId xmlns:a16="http://schemas.microsoft.com/office/drawing/2014/main" id="{0DB00AE3-BA41-47B4-BBCB-A4E9FCE255E6}"/>
              </a:ext>
            </a:extLst>
          </p:cNvPr>
          <p:cNvSpPr txBox="1">
            <a:spLocks noChangeAspect="1" noChangeArrowheads="1"/>
          </p:cNvSpPr>
          <p:nvPr/>
        </p:nvSpPr>
        <p:spPr bwMode="auto">
          <a:xfrm>
            <a:off x="184054" y="3495120"/>
            <a:ext cx="28797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1100" b="1">
                <a:latin typeface="Century Gothic" panose="020B0502020202020204" pitchFamily="34" charset="0"/>
              </a:rPr>
              <a:t>How could an alarm help you remember to attach your seat belt?</a:t>
            </a:r>
          </a:p>
        </p:txBody>
      </p:sp>
      <p:sp>
        <p:nvSpPr>
          <p:cNvPr id="14" name="Text Box 22">
            <a:extLst>
              <a:ext uri="{FF2B5EF4-FFF2-40B4-BE49-F238E27FC236}">
                <a16:creationId xmlns:a16="http://schemas.microsoft.com/office/drawing/2014/main" id="{3D0449E3-A067-4953-ADA9-89D74973FD38}"/>
              </a:ext>
            </a:extLst>
          </p:cNvPr>
          <p:cNvSpPr txBox="1">
            <a:spLocks noChangeAspect="1" noChangeArrowheads="1"/>
          </p:cNvSpPr>
          <p:nvPr/>
        </p:nvSpPr>
        <p:spPr bwMode="auto">
          <a:xfrm>
            <a:off x="9377997" y="2674450"/>
            <a:ext cx="22669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1100" b="1">
                <a:latin typeface="Century Gothic" panose="020B0502020202020204" pitchFamily="34" charset="0"/>
              </a:rPr>
              <a:t>What warning lights might you have on your dashboard?</a:t>
            </a:r>
          </a:p>
        </p:txBody>
      </p:sp>
      <p:sp>
        <p:nvSpPr>
          <p:cNvPr id="15" name="Text Box 23">
            <a:extLst>
              <a:ext uri="{FF2B5EF4-FFF2-40B4-BE49-F238E27FC236}">
                <a16:creationId xmlns:a16="http://schemas.microsoft.com/office/drawing/2014/main" id="{F9F4D8EA-10B1-4900-B7E8-6A8C40EC342C}"/>
              </a:ext>
            </a:extLst>
          </p:cNvPr>
          <p:cNvSpPr txBox="1">
            <a:spLocks noChangeAspect="1" noChangeArrowheads="1"/>
          </p:cNvSpPr>
          <p:nvPr/>
        </p:nvSpPr>
        <p:spPr bwMode="auto">
          <a:xfrm>
            <a:off x="7031736" y="5379138"/>
            <a:ext cx="43434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1100" b="1">
                <a:latin typeface="Century Gothic" panose="020B0502020202020204" pitchFamily="34" charset="0"/>
              </a:rPr>
              <a:t>Can you think of a way a sensor might help you use your head lights, or warn you of a puncture?</a:t>
            </a:r>
          </a:p>
        </p:txBody>
      </p:sp>
      <p:sp>
        <p:nvSpPr>
          <p:cNvPr id="16" name="Text Box 24">
            <a:extLst>
              <a:ext uri="{FF2B5EF4-FFF2-40B4-BE49-F238E27FC236}">
                <a16:creationId xmlns:a16="http://schemas.microsoft.com/office/drawing/2014/main" id="{E1B30E16-F069-4B7E-BBAA-DEEE22D6660E}"/>
              </a:ext>
            </a:extLst>
          </p:cNvPr>
          <p:cNvSpPr txBox="1">
            <a:spLocks noChangeAspect="1" noChangeArrowheads="1"/>
          </p:cNvSpPr>
          <p:nvPr/>
        </p:nvSpPr>
        <p:spPr bwMode="auto">
          <a:xfrm>
            <a:off x="3184525" y="3495120"/>
            <a:ext cx="29114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1100" b="1">
                <a:latin typeface="Century Gothic" panose="020B0502020202020204" pitchFamily="34" charset="0"/>
              </a:rPr>
              <a:t>How could switches help you automatically turn your lights on or off?</a:t>
            </a:r>
          </a:p>
        </p:txBody>
      </p:sp>
      <p:sp>
        <p:nvSpPr>
          <p:cNvPr id="17" name="Text Box 25">
            <a:extLst>
              <a:ext uri="{FF2B5EF4-FFF2-40B4-BE49-F238E27FC236}">
                <a16:creationId xmlns:a16="http://schemas.microsoft.com/office/drawing/2014/main" id="{A2359889-8AF2-4D15-8C31-0333C2CDEA79}"/>
              </a:ext>
            </a:extLst>
          </p:cNvPr>
          <p:cNvSpPr txBox="1">
            <a:spLocks noChangeAspect="1" noChangeArrowheads="1"/>
          </p:cNvSpPr>
          <p:nvPr/>
        </p:nvSpPr>
        <p:spPr bwMode="auto">
          <a:xfrm>
            <a:off x="6496750" y="2674450"/>
            <a:ext cx="25558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1100" b="1">
                <a:latin typeface="Century Gothic" panose="020B0502020202020204" pitchFamily="34" charset="0"/>
              </a:rPr>
              <a:t>What could be triggered when you open your boot? </a:t>
            </a:r>
          </a:p>
        </p:txBody>
      </p:sp>
      <p:pic>
        <p:nvPicPr>
          <p:cNvPr id="2" name="Picture 1">
            <a:extLst>
              <a:ext uri="{FF2B5EF4-FFF2-40B4-BE49-F238E27FC236}">
                <a16:creationId xmlns:a16="http://schemas.microsoft.com/office/drawing/2014/main" id="{EEA4843C-6509-4C65-AE8F-C04DBC8323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11670" y="1086824"/>
            <a:ext cx="2233277" cy="1403604"/>
          </a:xfrm>
          <a:prstGeom prst="rect">
            <a:avLst/>
          </a:prstGeom>
        </p:spPr>
      </p:pic>
      <p:pic>
        <p:nvPicPr>
          <p:cNvPr id="18" name="Picture 17">
            <a:extLst>
              <a:ext uri="{FF2B5EF4-FFF2-40B4-BE49-F238E27FC236}">
                <a16:creationId xmlns:a16="http://schemas.microsoft.com/office/drawing/2014/main" id="{6D7C1AC1-0ED7-4012-9543-9FABD024CD5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19742" y="3604848"/>
            <a:ext cx="2233277" cy="1680334"/>
          </a:xfrm>
          <a:prstGeom prst="rect">
            <a:avLst/>
          </a:prstGeom>
        </p:spPr>
      </p:pic>
      <p:pic>
        <p:nvPicPr>
          <p:cNvPr id="19" name="Picture 18">
            <a:extLst>
              <a:ext uri="{FF2B5EF4-FFF2-40B4-BE49-F238E27FC236}">
                <a16:creationId xmlns:a16="http://schemas.microsoft.com/office/drawing/2014/main" id="{614CFF6E-904F-47D4-B36B-D9F75968E2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16708" y="3604848"/>
            <a:ext cx="2528239" cy="1680335"/>
          </a:xfrm>
          <a:prstGeom prst="rect">
            <a:avLst/>
          </a:prstGeom>
        </p:spPr>
      </p:pic>
      <p:pic>
        <p:nvPicPr>
          <p:cNvPr id="20" name="Picture 19">
            <a:extLst>
              <a:ext uri="{FF2B5EF4-FFF2-40B4-BE49-F238E27FC236}">
                <a16:creationId xmlns:a16="http://schemas.microsoft.com/office/drawing/2014/main" id="{F1F78617-4ABE-4BD0-8AF8-739AEC5677F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3568" y="1532701"/>
            <a:ext cx="2540699" cy="1891036"/>
          </a:xfrm>
          <a:prstGeom prst="rect">
            <a:avLst/>
          </a:prstGeom>
        </p:spPr>
      </p:pic>
      <p:pic>
        <p:nvPicPr>
          <p:cNvPr id="21" name="Picture 20">
            <a:extLst>
              <a:ext uri="{FF2B5EF4-FFF2-40B4-BE49-F238E27FC236}">
                <a16:creationId xmlns:a16="http://schemas.microsoft.com/office/drawing/2014/main" id="{7486F5B2-0E95-47CD-9810-7B2C783C372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00419" y="1544943"/>
            <a:ext cx="2795581" cy="1891036"/>
          </a:xfrm>
          <a:prstGeom prst="rect">
            <a:avLst/>
          </a:prstGeom>
        </p:spPr>
      </p:pic>
      <p:sp>
        <p:nvSpPr>
          <p:cNvPr id="6" name="TextBox 5">
            <a:extLst>
              <a:ext uri="{FF2B5EF4-FFF2-40B4-BE49-F238E27FC236}">
                <a16:creationId xmlns:a16="http://schemas.microsoft.com/office/drawing/2014/main" id="{2A0C4CD3-7602-45AF-A516-6C9827F31D86}"/>
              </a:ext>
            </a:extLst>
          </p:cNvPr>
          <p:cNvSpPr txBox="1"/>
          <p:nvPr/>
        </p:nvSpPr>
        <p:spPr>
          <a:xfrm>
            <a:off x="4507841" y="122747"/>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Print for children to answer on sheet in pairs</a:t>
            </a:r>
            <a:endParaRPr lang="en-US" b="1">
              <a:cs typeface="Calibri"/>
            </a:endParaRPr>
          </a:p>
        </p:txBody>
      </p:sp>
    </p:spTree>
    <p:extLst>
      <p:ext uri="{BB962C8B-B14F-4D97-AF65-F5344CB8AC3E}">
        <p14:creationId xmlns:p14="http://schemas.microsoft.com/office/powerpoint/2010/main" val="2695593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69C0B-03F2-42F7-A3BA-F1FFB3A123BD}"/>
              </a:ext>
            </a:extLst>
          </p:cNvPr>
          <p:cNvSpPr txBox="1">
            <a:spLocks noChangeArrowheads="1"/>
          </p:cNvSpPr>
          <p:nvPr/>
        </p:nvSpPr>
        <p:spPr bwMode="auto">
          <a:xfrm>
            <a:off x="353568" y="752761"/>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3200" b="1">
                <a:solidFill>
                  <a:schemeClr val="accent1">
                    <a:lumMod val="75000"/>
                  </a:schemeClr>
                </a:solidFill>
                <a:latin typeface="Century Gothic" panose="020B0502020202020204" pitchFamily="34" charset="0"/>
              </a:rPr>
              <a:t>Needs of the user</a:t>
            </a:r>
          </a:p>
        </p:txBody>
      </p:sp>
      <p:sp>
        <p:nvSpPr>
          <p:cNvPr id="5" name="TextBox 5">
            <a:extLst>
              <a:ext uri="{FF2B5EF4-FFF2-40B4-BE49-F238E27FC236}">
                <a16:creationId xmlns:a16="http://schemas.microsoft.com/office/drawing/2014/main" id="{729CAE71-C962-49B9-9A9C-4E030B18EBDB}"/>
              </a:ext>
            </a:extLst>
          </p:cNvPr>
          <p:cNvSpPr txBox="1">
            <a:spLocks noChangeArrowheads="1"/>
          </p:cNvSpPr>
          <p:nvPr/>
        </p:nvSpPr>
        <p:spPr bwMode="auto">
          <a:xfrm>
            <a:off x="893318" y="1544922"/>
            <a:ext cx="37762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800"/>
              </a:spcAft>
              <a:defRPr/>
            </a:pPr>
            <a:r>
              <a:rPr lang="en-GB">
                <a:solidFill>
                  <a:srgbClr val="000000"/>
                </a:solidFill>
                <a:latin typeface="Century Gothic" pitchFamily="34" charset="0"/>
              </a:rPr>
              <a:t>What type of alarms might this vehicle’s user need?</a:t>
            </a:r>
          </a:p>
        </p:txBody>
      </p:sp>
      <p:pic>
        <p:nvPicPr>
          <p:cNvPr id="3" name="Picture 2" descr="A red and black truck parked in the dirt&#10;&#10;Description automatically generated">
            <a:extLst>
              <a:ext uri="{FF2B5EF4-FFF2-40B4-BE49-F238E27FC236}">
                <a16:creationId xmlns:a16="http://schemas.microsoft.com/office/drawing/2014/main" id="{A3D59F57-2BA2-4A7D-B963-7EE114E568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66816" y="1336961"/>
            <a:ext cx="5852160" cy="4389120"/>
          </a:xfrm>
          <a:prstGeom prst="rect">
            <a:avLst/>
          </a:prstGeom>
        </p:spPr>
      </p:pic>
      <p:sp>
        <p:nvSpPr>
          <p:cNvPr id="2" name="Speech Bubble: Oval 1">
            <a:extLst>
              <a:ext uri="{FF2B5EF4-FFF2-40B4-BE49-F238E27FC236}">
                <a16:creationId xmlns:a16="http://schemas.microsoft.com/office/drawing/2014/main" id="{9156B3CD-80CE-4425-AD0E-EB7F6B17E59B}"/>
              </a:ext>
            </a:extLst>
          </p:cNvPr>
          <p:cNvSpPr/>
          <p:nvPr/>
        </p:nvSpPr>
        <p:spPr>
          <a:xfrm>
            <a:off x="577970" y="2676978"/>
            <a:ext cx="3910640" cy="199845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cs typeface="Calibri"/>
              </a:rPr>
              <a:t>This vehicle might need an alarm for.... because...</a:t>
            </a:r>
            <a:endParaRPr lang="en-US">
              <a:cs typeface="Calibri"/>
            </a:endParaRPr>
          </a:p>
        </p:txBody>
      </p:sp>
    </p:spTree>
    <p:extLst>
      <p:ext uri="{BB962C8B-B14F-4D97-AF65-F5344CB8AC3E}">
        <p14:creationId xmlns:p14="http://schemas.microsoft.com/office/powerpoint/2010/main" val="3745141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69C0B-03F2-42F7-A3BA-F1FFB3A123BD}"/>
              </a:ext>
            </a:extLst>
          </p:cNvPr>
          <p:cNvSpPr txBox="1">
            <a:spLocks noChangeArrowheads="1"/>
          </p:cNvSpPr>
          <p:nvPr/>
        </p:nvSpPr>
        <p:spPr bwMode="auto">
          <a:xfrm>
            <a:off x="66021" y="5138"/>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3200" b="1">
                <a:solidFill>
                  <a:schemeClr val="accent1">
                    <a:lumMod val="75000"/>
                  </a:schemeClr>
                </a:solidFill>
                <a:latin typeface="Century Gothic" panose="020B0502020202020204" pitchFamily="34" charset="0"/>
              </a:rPr>
              <a:t>Needs of the user</a:t>
            </a:r>
          </a:p>
        </p:txBody>
      </p:sp>
      <p:sp>
        <p:nvSpPr>
          <p:cNvPr id="5" name="TextBox 5">
            <a:extLst>
              <a:ext uri="{FF2B5EF4-FFF2-40B4-BE49-F238E27FC236}">
                <a16:creationId xmlns:a16="http://schemas.microsoft.com/office/drawing/2014/main" id="{729CAE71-C962-49B9-9A9C-4E030B18EBDB}"/>
              </a:ext>
            </a:extLst>
          </p:cNvPr>
          <p:cNvSpPr txBox="1">
            <a:spLocks noChangeArrowheads="1"/>
          </p:cNvSpPr>
          <p:nvPr/>
        </p:nvSpPr>
        <p:spPr bwMode="auto">
          <a:xfrm>
            <a:off x="59431" y="596017"/>
            <a:ext cx="49710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800"/>
              </a:spcAft>
              <a:defRPr/>
            </a:pPr>
            <a:r>
              <a:rPr lang="en-GB">
                <a:solidFill>
                  <a:srgbClr val="000000"/>
                </a:solidFill>
                <a:latin typeface="Century Gothic" pitchFamily="34" charset="0"/>
              </a:rPr>
              <a:t>What type of alarms might these vehicles and users need?</a:t>
            </a:r>
          </a:p>
        </p:txBody>
      </p:sp>
      <p:pic>
        <p:nvPicPr>
          <p:cNvPr id="2" name="Picture 1">
            <a:extLst>
              <a:ext uri="{FF2B5EF4-FFF2-40B4-BE49-F238E27FC236}">
                <a16:creationId xmlns:a16="http://schemas.microsoft.com/office/drawing/2014/main" id="{31944FD6-5EB2-4043-9D80-4BB3C1D21004}"/>
              </a:ext>
            </a:extLst>
          </p:cNvPr>
          <p:cNvPicPr>
            <a:picLocks noChangeAspect="1"/>
          </p:cNvPicPr>
          <p:nvPr/>
        </p:nvPicPr>
        <p:blipFill>
          <a:blip r:embed="rId3" cstate="print"/>
          <a:stretch>
            <a:fillRect/>
          </a:stretch>
        </p:blipFill>
        <p:spPr>
          <a:xfrm>
            <a:off x="6523321" y="573025"/>
            <a:ext cx="5182191" cy="5364920"/>
          </a:xfrm>
          <a:prstGeom prst="rect">
            <a:avLst/>
          </a:prstGeom>
        </p:spPr>
      </p:pic>
      <p:pic>
        <p:nvPicPr>
          <p:cNvPr id="1026" name="Picture 2" descr="Firewood, Wood, Overload, Pick-up, Woodpile">
            <a:extLst>
              <a:ext uri="{FF2B5EF4-FFF2-40B4-BE49-F238E27FC236}">
                <a16:creationId xmlns:a16="http://schemas.microsoft.com/office/drawing/2014/main" id="{89A95326-3765-4F79-9C2E-872EA863C7A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2982" y="1407178"/>
            <a:ext cx="5308092" cy="3538728"/>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Oval 2">
            <a:extLst>
              <a:ext uri="{FF2B5EF4-FFF2-40B4-BE49-F238E27FC236}">
                <a16:creationId xmlns:a16="http://schemas.microsoft.com/office/drawing/2014/main" id="{1D1FF766-7952-4249-9D7C-4C78AEB9C624}"/>
              </a:ext>
            </a:extLst>
          </p:cNvPr>
          <p:cNvSpPr/>
          <p:nvPr/>
        </p:nvSpPr>
        <p:spPr>
          <a:xfrm>
            <a:off x="4373593" y="4459770"/>
            <a:ext cx="3910640" cy="199845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cs typeface="Calibri"/>
              </a:rPr>
              <a:t>This vehicle might need an alarm for.... because...</a:t>
            </a:r>
            <a:endParaRPr lang="en-US">
              <a:cs typeface="Calibri"/>
            </a:endParaRPr>
          </a:p>
        </p:txBody>
      </p:sp>
      <p:sp>
        <p:nvSpPr>
          <p:cNvPr id="8" name="Speech Bubble: Oval 7">
            <a:extLst>
              <a:ext uri="{FF2B5EF4-FFF2-40B4-BE49-F238E27FC236}">
                <a16:creationId xmlns:a16="http://schemas.microsoft.com/office/drawing/2014/main" id="{060ECE51-16E8-49AD-B87B-42F31D2DB477}"/>
              </a:ext>
            </a:extLst>
          </p:cNvPr>
          <p:cNvSpPr/>
          <p:nvPr/>
        </p:nvSpPr>
        <p:spPr>
          <a:xfrm>
            <a:off x="232913" y="4459770"/>
            <a:ext cx="3910640" cy="199845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cs typeface="Calibri"/>
              </a:rPr>
              <a:t>The user of this vehicle might need an alarm for.... because...</a:t>
            </a:r>
            <a:endParaRPr lang="en-US">
              <a:cs typeface="Calibri"/>
            </a:endParaRPr>
          </a:p>
        </p:txBody>
      </p:sp>
    </p:spTree>
    <p:extLst>
      <p:ext uri="{BB962C8B-B14F-4D97-AF65-F5344CB8AC3E}">
        <p14:creationId xmlns:p14="http://schemas.microsoft.com/office/powerpoint/2010/main" val="984867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04455-C215-5912-28DA-B263C5A27884}"/>
              </a:ext>
            </a:extLst>
          </p:cNvPr>
          <p:cNvSpPr>
            <a:spLocks noGrp="1"/>
          </p:cNvSpPr>
          <p:nvPr>
            <p:ph type="title"/>
          </p:nvPr>
        </p:nvSpPr>
        <p:spPr/>
        <p:txBody>
          <a:bodyPr/>
          <a:lstStyle/>
          <a:p>
            <a:r>
              <a:rPr lang="en-US" dirty="0">
                <a:ea typeface="Calibri Light"/>
                <a:cs typeface="Calibri Light"/>
              </a:rPr>
              <a:t>Resource list</a:t>
            </a:r>
            <a:endParaRPr lang="en-US" dirty="0"/>
          </a:p>
        </p:txBody>
      </p:sp>
      <p:sp>
        <p:nvSpPr>
          <p:cNvPr id="3" name="Content Placeholder 2">
            <a:extLst>
              <a:ext uri="{FF2B5EF4-FFF2-40B4-BE49-F238E27FC236}">
                <a16:creationId xmlns:a16="http://schemas.microsoft.com/office/drawing/2014/main" id="{2B7EB28F-4FAA-F700-A3E4-AFB4915F65BE}"/>
              </a:ext>
            </a:extLst>
          </p:cNvPr>
          <p:cNvSpPr>
            <a:spLocks noGrp="1"/>
          </p:cNvSpPr>
          <p:nvPr>
            <p:ph idx="1"/>
          </p:nvPr>
        </p:nvSpPr>
        <p:spPr/>
        <p:txBody>
          <a:bodyPr vert="horz" lIns="91440" tIns="45720" rIns="91440" bIns="45720" rtlCol="0" anchor="t">
            <a:normAutofit/>
          </a:bodyPr>
          <a:lstStyle/>
          <a:p>
            <a:r>
              <a:rPr lang="en-US" dirty="0">
                <a:ea typeface="Calibri"/>
                <a:cs typeface="Calibri"/>
              </a:rPr>
              <a:t>Dig out metal rulers, Stanley knives or the sharp scissors for scoring from the central DT cupboard.</a:t>
            </a:r>
          </a:p>
          <a:p>
            <a:endParaRPr lang="en-US" dirty="0">
              <a:ea typeface="Calibri"/>
              <a:cs typeface="Calibri"/>
            </a:endParaRPr>
          </a:p>
          <a:p>
            <a:r>
              <a:rPr lang="en-US" dirty="0">
                <a:ea typeface="Calibri"/>
                <a:cs typeface="Calibri"/>
              </a:rPr>
              <a:t>rechargeable electricity hub and kit, alarms kit,  switches (on the DT shelves – children DO NOT take home, put back on DT shelf when finished topic)</a:t>
            </a:r>
          </a:p>
          <a:p>
            <a:endParaRPr lang="en-US" dirty="0">
              <a:ea typeface="Calibri"/>
              <a:cs typeface="Calibri"/>
            </a:endParaRPr>
          </a:p>
          <a:p>
            <a:r>
              <a:rPr lang="en-US" dirty="0">
                <a:ea typeface="Calibri"/>
                <a:cs typeface="Calibri"/>
              </a:rPr>
              <a:t>Vehicle nets</a:t>
            </a:r>
          </a:p>
          <a:p>
            <a:r>
              <a:rPr lang="en-US" dirty="0" err="1">
                <a:ea typeface="Calibri"/>
                <a:cs typeface="Calibri"/>
              </a:rPr>
              <a:t>Correx</a:t>
            </a:r>
            <a:r>
              <a:rPr lang="en-US" dirty="0">
                <a:ea typeface="Calibri"/>
                <a:cs typeface="Calibri"/>
              </a:rPr>
              <a:t>, thick straws</a:t>
            </a:r>
          </a:p>
        </p:txBody>
      </p:sp>
    </p:spTree>
    <p:extLst>
      <p:ext uri="{BB962C8B-B14F-4D97-AF65-F5344CB8AC3E}">
        <p14:creationId xmlns:p14="http://schemas.microsoft.com/office/powerpoint/2010/main" val="4048475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69C0B-03F2-42F7-A3BA-F1FFB3A123BD}"/>
              </a:ext>
            </a:extLst>
          </p:cNvPr>
          <p:cNvSpPr txBox="1">
            <a:spLocks noChangeArrowheads="1"/>
          </p:cNvSpPr>
          <p:nvPr/>
        </p:nvSpPr>
        <p:spPr bwMode="auto">
          <a:xfrm>
            <a:off x="109153" y="5138"/>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3200" b="1">
                <a:solidFill>
                  <a:schemeClr val="accent1">
                    <a:lumMod val="75000"/>
                  </a:schemeClr>
                </a:solidFill>
                <a:latin typeface="Century Gothic" panose="020B0502020202020204" pitchFamily="34" charset="0"/>
              </a:rPr>
              <a:t>Needs of the user</a:t>
            </a:r>
          </a:p>
        </p:txBody>
      </p:sp>
      <p:sp>
        <p:nvSpPr>
          <p:cNvPr id="5" name="TextBox 5">
            <a:extLst>
              <a:ext uri="{FF2B5EF4-FFF2-40B4-BE49-F238E27FC236}">
                <a16:creationId xmlns:a16="http://schemas.microsoft.com/office/drawing/2014/main" id="{729CAE71-C962-49B9-9A9C-4E030B18EBDB}"/>
              </a:ext>
            </a:extLst>
          </p:cNvPr>
          <p:cNvSpPr txBox="1">
            <a:spLocks noChangeArrowheads="1"/>
          </p:cNvSpPr>
          <p:nvPr/>
        </p:nvSpPr>
        <p:spPr bwMode="auto">
          <a:xfrm>
            <a:off x="893318" y="1544923"/>
            <a:ext cx="67647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800"/>
              </a:spcAft>
              <a:defRPr/>
            </a:pPr>
            <a:r>
              <a:rPr lang="en-GB">
                <a:solidFill>
                  <a:srgbClr val="000000"/>
                </a:solidFill>
                <a:latin typeface="Century Gothic" pitchFamily="34" charset="0"/>
              </a:rPr>
              <a:t>What type of alarms might this car and user need?</a:t>
            </a:r>
          </a:p>
        </p:txBody>
      </p:sp>
      <p:pic>
        <p:nvPicPr>
          <p:cNvPr id="3074" name="Picture 2" descr="Ferrari, Car, Spider, Vehicle, Motor, Transportation">
            <a:extLst>
              <a:ext uri="{FF2B5EF4-FFF2-40B4-BE49-F238E27FC236}">
                <a16:creationId xmlns:a16="http://schemas.microsoft.com/office/drawing/2014/main" id="{23132FF4-9313-4559-9688-2425DD9B6BA3}"/>
              </a:ext>
            </a:extLst>
          </p:cNvPr>
          <p:cNvPicPr>
            <a:picLocks noChangeAspect="1" noChangeArrowheads="1"/>
          </p:cNvPicPr>
          <p:nvPr/>
        </p:nvPicPr>
        <p:blipFill>
          <a:blip r:embed="rId3" r:link="rId4" cstate="print">
            <a:extLst>
              <a:ext uri="{28A0092B-C50C-407E-A947-70E740481C1C}">
                <a14:useLocalDpi xmlns:a14="http://schemas.microsoft.com/office/drawing/2010/main"/>
              </a:ext>
            </a:extLst>
          </a:blip>
          <a:srcRect/>
          <a:stretch>
            <a:fillRect/>
          </a:stretch>
        </p:blipFill>
        <p:spPr bwMode="auto">
          <a:xfrm>
            <a:off x="1008639" y="354748"/>
            <a:ext cx="10088457" cy="452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peech Bubble: Oval 1">
            <a:extLst>
              <a:ext uri="{FF2B5EF4-FFF2-40B4-BE49-F238E27FC236}">
                <a16:creationId xmlns:a16="http://schemas.microsoft.com/office/drawing/2014/main" id="{8BECD5D3-B9F9-4788-B76F-79623140D7F6}"/>
              </a:ext>
            </a:extLst>
          </p:cNvPr>
          <p:cNvSpPr/>
          <p:nvPr/>
        </p:nvSpPr>
        <p:spPr>
          <a:xfrm>
            <a:off x="7939178" y="4459770"/>
            <a:ext cx="3910640" cy="199845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cs typeface="Calibri"/>
              </a:rPr>
              <a:t>This vehicle might need an alarm for.... because...</a:t>
            </a:r>
            <a:endParaRPr lang="en-US">
              <a:cs typeface="Calibri"/>
            </a:endParaRPr>
          </a:p>
        </p:txBody>
      </p:sp>
      <p:sp>
        <p:nvSpPr>
          <p:cNvPr id="3" name="Speech Bubble: Oval 2">
            <a:extLst>
              <a:ext uri="{FF2B5EF4-FFF2-40B4-BE49-F238E27FC236}">
                <a16:creationId xmlns:a16="http://schemas.microsoft.com/office/drawing/2014/main" id="{3D56F217-4E84-4C22-9037-80902D1A8AD7}"/>
              </a:ext>
            </a:extLst>
          </p:cNvPr>
          <p:cNvSpPr/>
          <p:nvPr/>
        </p:nvSpPr>
        <p:spPr>
          <a:xfrm>
            <a:off x="232913" y="4459770"/>
            <a:ext cx="3910640" cy="199845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cs typeface="Calibri"/>
              </a:rPr>
              <a:t>The user of this vehicle might need an alarm for.... because...</a:t>
            </a:r>
            <a:endParaRPr lang="en-US">
              <a:cs typeface="Calibri"/>
            </a:endParaRPr>
          </a:p>
        </p:txBody>
      </p:sp>
    </p:spTree>
    <p:extLst>
      <p:ext uri="{BB962C8B-B14F-4D97-AF65-F5344CB8AC3E}">
        <p14:creationId xmlns:p14="http://schemas.microsoft.com/office/powerpoint/2010/main" val="2988765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69C0B-03F2-42F7-A3BA-F1FFB3A123BD}"/>
              </a:ext>
            </a:extLst>
          </p:cNvPr>
          <p:cNvSpPr txBox="1">
            <a:spLocks noChangeArrowheads="1"/>
          </p:cNvSpPr>
          <p:nvPr/>
        </p:nvSpPr>
        <p:spPr bwMode="auto">
          <a:xfrm>
            <a:off x="353568" y="752761"/>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3200" b="1">
                <a:solidFill>
                  <a:schemeClr val="accent1">
                    <a:lumMod val="75000"/>
                  </a:schemeClr>
                </a:solidFill>
                <a:latin typeface="Century Gothic" panose="020B0502020202020204" pitchFamily="34" charset="0"/>
              </a:rPr>
              <a:t>Needs of the user</a:t>
            </a:r>
          </a:p>
        </p:txBody>
      </p:sp>
      <p:sp>
        <p:nvSpPr>
          <p:cNvPr id="5" name="TextBox 5">
            <a:extLst>
              <a:ext uri="{FF2B5EF4-FFF2-40B4-BE49-F238E27FC236}">
                <a16:creationId xmlns:a16="http://schemas.microsoft.com/office/drawing/2014/main" id="{729CAE71-C962-49B9-9A9C-4E030B18EBDB}"/>
              </a:ext>
            </a:extLst>
          </p:cNvPr>
          <p:cNvSpPr txBox="1">
            <a:spLocks noChangeArrowheads="1"/>
          </p:cNvSpPr>
          <p:nvPr/>
        </p:nvSpPr>
        <p:spPr bwMode="auto">
          <a:xfrm>
            <a:off x="893318" y="1544923"/>
            <a:ext cx="36542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800"/>
              </a:spcAft>
              <a:defRPr/>
            </a:pPr>
            <a:r>
              <a:rPr lang="en-GB">
                <a:solidFill>
                  <a:srgbClr val="000000"/>
                </a:solidFill>
                <a:latin typeface="Century Gothic" pitchFamily="34" charset="0"/>
              </a:rPr>
              <a:t>What type of alarms might a minibus and users need?</a:t>
            </a:r>
          </a:p>
        </p:txBody>
      </p:sp>
      <p:pic>
        <p:nvPicPr>
          <p:cNvPr id="2" name="Picture 1">
            <a:extLst>
              <a:ext uri="{FF2B5EF4-FFF2-40B4-BE49-F238E27FC236}">
                <a16:creationId xmlns:a16="http://schemas.microsoft.com/office/drawing/2014/main" id="{F1F09A38-1B70-43F7-87F1-75E323B91D07}"/>
              </a:ext>
            </a:extLst>
          </p:cNvPr>
          <p:cNvPicPr>
            <a:picLocks noChangeAspect="1"/>
          </p:cNvPicPr>
          <p:nvPr/>
        </p:nvPicPr>
        <p:blipFill>
          <a:blip r:embed="rId3" cstate="print"/>
          <a:stretch>
            <a:fillRect/>
          </a:stretch>
        </p:blipFill>
        <p:spPr>
          <a:xfrm>
            <a:off x="5338142" y="330546"/>
            <a:ext cx="6615874" cy="4339924"/>
          </a:xfrm>
          <a:prstGeom prst="rect">
            <a:avLst/>
          </a:prstGeom>
        </p:spPr>
      </p:pic>
      <p:sp>
        <p:nvSpPr>
          <p:cNvPr id="3" name="Speech Bubble: Oval 2">
            <a:extLst>
              <a:ext uri="{FF2B5EF4-FFF2-40B4-BE49-F238E27FC236}">
                <a16:creationId xmlns:a16="http://schemas.microsoft.com/office/drawing/2014/main" id="{CC3014FB-19DD-41BD-B23A-55AB5F41A6ED}"/>
              </a:ext>
            </a:extLst>
          </p:cNvPr>
          <p:cNvSpPr/>
          <p:nvPr/>
        </p:nvSpPr>
        <p:spPr>
          <a:xfrm>
            <a:off x="4373593" y="4459770"/>
            <a:ext cx="3910640" cy="199845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cs typeface="Calibri"/>
              </a:rPr>
              <a:t>This vehicle might need an alarm for.... because...</a:t>
            </a:r>
            <a:endParaRPr lang="en-US">
              <a:cs typeface="Calibri"/>
            </a:endParaRPr>
          </a:p>
        </p:txBody>
      </p:sp>
      <p:sp>
        <p:nvSpPr>
          <p:cNvPr id="8" name="Speech Bubble: Oval 7">
            <a:extLst>
              <a:ext uri="{FF2B5EF4-FFF2-40B4-BE49-F238E27FC236}">
                <a16:creationId xmlns:a16="http://schemas.microsoft.com/office/drawing/2014/main" id="{E0C2C673-0255-4E92-8608-8F1AFA89BD0E}"/>
              </a:ext>
            </a:extLst>
          </p:cNvPr>
          <p:cNvSpPr/>
          <p:nvPr/>
        </p:nvSpPr>
        <p:spPr>
          <a:xfrm>
            <a:off x="232913" y="4459770"/>
            <a:ext cx="3910640" cy="199845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cs typeface="Calibri"/>
              </a:rPr>
              <a:t>The user of this vehicle might need an alarm for.... because...</a:t>
            </a:r>
            <a:endParaRPr lang="en-US">
              <a:cs typeface="Calibri"/>
            </a:endParaRPr>
          </a:p>
        </p:txBody>
      </p:sp>
    </p:spTree>
    <p:extLst>
      <p:ext uri="{BB962C8B-B14F-4D97-AF65-F5344CB8AC3E}">
        <p14:creationId xmlns:p14="http://schemas.microsoft.com/office/powerpoint/2010/main" val="2811929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13313"/>
          </a:xfrm>
        </p:spPr>
        <p:txBody>
          <a:bodyPr>
            <a:normAutofit/>
          </a:bodyPr>
          <a:lstStyle/>
          <a:p>
            <a:r>
              <a:rPr lang="en-GB" b="1" u="sng"/>
              <a:t>Week 1 –</a:t>
            </a:r>
            <a:r>
              <a:rPr lang="en-GB" b="1" u="sng" err="1"/>
              <a:t>Ict</a:t>
            </a:r>
            <a:r>
              <a:rPr lang="en-GB" b="1" u="sng"/>
              <a:t> suite / </a:t>
            </a:r>
            <a:r>
              <a:rPr lang="en-GB" b="1" u="sng" err="1"/>
              <a:t>Ipads</a:t>
            </a:r>
            <a:r>
              <a:rPr lang="en-GB"/>
              <a:t/>
            </a:r>
            <a:br>
              <a:rPr lang="en-GB"/>
            </a:br>
            <a:r>
              <a:rPr lang="en-GB" sz="3100"/>
              <a:t/>
            </a:r>
            <a:br>
              <a:rPr lang="en-GB" sz="3100"/>
            </a:br>
            <a:r>
              <a:rPr lang="en-GB" sz="3100"/>
              <a:t/>
            </a:r>
            <a:br>
              <a:rPr lang="en-GB" sz="3100"/>
            </a:br>
            <a:r>
              <a:rPr lang="en-GB" sz="3100" b="1" u="sng"/>
              <a:t>Slide 14- activity</a:t>
            </a:r>
            <a:r>
              <a:rPr lang="en-GB" sz="3100" b="1"/>
              <a:t/>
            </a:r>
            <a:br>
              <a:rPr lang="en-GB" sz="3100" b="1"/>
            </a:br>
            <a:r>
              <a:rPr lang="en-GB" sz="3100"/>
              <a:t>Add to their lists the type of the alarm each vehicle may find useful.  e.g. van – weight limit reached. </a:t>
            </a:r>
            <a:br>
              <a:rPr lang="en-GB" sz="3100"/>
            </a:br>
            <a:r>
              <a:rPr lang="en-GB" sz="3100"/>
              <a:t/>
            </a:r>
            <a:br>
              <a:rPr lang="en-GB" sz="3100"/>
            </a:br>
            <a:r>
              <a:rPr lang="en-GB" sz="3100"/>
              <a:t>Decide about the type of vehicle they would like to design. </a:t>
            </a:r>
            <a:br>
              <a:rPr lang="en-GB" sz="3100"/>
            </a:br>
            <a:r>
              <a:rPr lang="en-GB" sz="3100"/>
              <a:t/>
            </a:r>
            <a:br>
              <a:rPr lang="en-GB" sz="3100"/>
            </a:br>
            <a:r>
              <a:rPr lang="en-GB" sz="3100" b="1">
                <a:solidFill>
                  <a:srgbClr val="7030A0"/>
                </a:solidFill>
              </a:rPr>
              <a:t>Challenge- Google images of existing products to cut and stick into DT book. </a:t>
            </a:r>
            <a:r>
              <a:rPr lang="en-GB"/>
              <a:t/>
            </a:r>
            <a:br>
              <a:rPr lang="en-GB"/>
            </a:br>
            <a:r>
              <a:rPr lang="en-GB"/>
              <a:t> </a:t>
            </a:r>
          </a:p>
        </p:txBody>
      </p:sp>
    </p:spTree>
    <p:extLst>
      <p:ext uri="{BB962C8B-B14F-4D97-AF65-F5344CB8AC3E}">
        <p14:creationId xmlns:p14="http://schemas.microsoft.com/office/powerpoint/2010/main" val="1479545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676872" y="0"/>
            <a:ext cx="10838256" cy="6858000"/>
          </a:xfrm>
          <a:prstGeom prst="rect">
            <a:avLst/>
          </a:prstGeom>
        </p:spPr>
      </p:pic>
    </p:spTree>
    <p:extLst>
      <p:ext uri="{BB962C8B-B14F-4D97-AF65-F5344CB8AC3E}">
        <p14:creationId xmlns:p14="http://schemas.microsoft.com/office/powerpoint/2010/main" val="710254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49269" b="38655"/>
          <a:stretch/>
        </p:blipFill>
        <p:spPr>
          <a:xfrm>
            <a:off x="504343" y="172529"/>
            <a:ext cx="8474414" cy="6493012"/>
          </a:xfrm>
          <a:prstGeom prst="rect">
            <a:avLst/>
          </a:prstGeom>
        </p:spPr>
      </p:pic>
      <p:sp>
        <p:nvSpPr>
          <p:cNvPr id="5" name="TextBox 4">
            <a:extLst>
              <a:ext uri="{FF2B5EF4-FFF2-40B4-BE49-F238E27FC236}">
                <a16:creationId xmlns:a16="http://schemas.microsoft.com/office/drawing/2014/main" id="{6D6B6CD8-E80F-42DE-A12E-3263DFD32862}"/>
              </a:ext>
            </a:extLst>
          </p:cNvPr>
          <p:cNvSpPr txBox="1"/>
          <p:nvPr/>
        </p:nvSpPr>
        <p:spPr>
          <a:xfrm>
            <a:off x="3976778" y="2826589"/>
            <a:ext cx="408029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This </a:t>
            </a:r>
            <a:r>
              <a:rPr lang="en-US" b="1"/>
              <a:t>car </a:t>
            </a:r>
            <a:r>
              <a:rPr lang="en-US"/>
              <a:t>might have an alarm for the following:</a:t>
            </a:r>
          </a:p>
          <a:p>
            <a:r>
              <a:rPr lang="en-US" b="1">
                <a:cs typeface="Calibri"/>
              </a:rPr>
              <a:t>Circle your answer</a:t>
            </a:r>
          </a:p>
          <a:p>
            <a:r>
              <a:rPr lang="en-US">
                <a:cs typeface="Calibri"/>
              </a:rPr>
              <a:t>boot                 door           warn drivers</a:t>
            </a:r>
            <a:endParaRPr lang="en-US" b="1">
              <a:cs typeface="Calibri"/>
            </a:endParaRPr>
          </a:p>
          <a:p>
            <a:endParaRPr lang="en-US">
              <a:cs typeface="Calibri"/>
            </a:endParaRPr>
          </a:p>
          <a:p>
            <a:r>
              <a:rPr lang="en-US">
                <a:cs typeface="Calibri"/>
              </a:rPr>
              <a:t>seatbelts           overloaded</a:t>
            </a:r>
            <a:endParaRPr lang="en-US" b="1">
              <a:cs typeface="Calibri"/>
            </a:endParaRPr>
          </a:p>
        </p:txBody>
      </p:sp>
      <p:sp>
        <p:nvSpPr>
          <p:cNvPr id="6" name="TextBox 5">
            <a:extLst>
              <a:ext uri="{FF2B5EF4-FFF2-40B4-BE49-F238E27FC236}">
                <a16:creationId xmlns:a16="http://schemas.microsoft.com/office/drawing/2014/main" id="{6BA02E0E-8BBA-4BF5-831C-656408568F20}"/>
              </a:ext>
            </a:extLst>
          </p:cNvPr>
          <p:cNvSpPr txBox="1"/>
          <p:nvPr/>
        </p:nvSpPr>
        <p:spPr>
          <a:xfrm>
            <a:off x="3976778" y="4911306"/>
            <a:ext cx="392214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This </a:t>
            </a:r>
            <a:r>
              <a:rPr lang="en-US" b="1">
                <a:ea typeface="+mn-lt"/>
                <a:cs typeface="+mn-lt"/>
              </a:rPr>
              <a:t>off-road vehicle</a:t>
            </a:r>
            <a:r>
              <a:rPr lang="en-US">
                <a:ea typeface="+mn-lt"/>
                <a:cs typeface="+mn-lt"/>
              </a:rPr>
              <a:t> might have an alarm for the following:</a:t>
            </a:r>
          </a:p>
          <a:p>
            <a:r>
              <a:rPr lang="en-US" b="1">
                <a:ea typeface="+mn-lt"/>
                <a:cs typeface="+mn-lt"/>
              </a:rPr>
              <a:t>Circle your answer</a:t>
            </a:r>
            <a:endParaRPr lang="en-US">
              <a:ea typeface="+mn-lt"/>
              <a:cs typeface="+mn-lt"/>
            </a:endParaRPr>
          </a:p>
          <a:p>
            <a:r>
              <a:rPr lang="en-US">
                <a:ea typeface="+mn-lt"/>
                <a:cs typeface="+mn-lt"/>
              </a:rPr>
              <a:t>boot                 door           warn drivers</a:t>
            </a:r>
          </a:p>
          <a:p>
            <a:endParaRPr lang="en-US">
              <a:ea typeface="+mn-lt"/>
              <a:cs typeface="+mn-lt"/>
            </a:endParaRPr>
          </a:p>
          <a:p>
            <a:r>
              <a:rPr lang="en-US">
                <a:ea typeface="+mn-lt"/>
                <a:cs typeface="+mn-lt"/>
              </a:rPr>
              <a:t>seatbelts           overloaded</a:t>
            </a:r>
            <a:endParaRPr lang="en-US"/>
          </a:p>
        </p:txBody>
      </p:sp>
      <p:sp>
        <p:nvSpPr>
          <p:cNvPr id="7" name="Rectangle 6">
            <a:extLst>
              <a:ext uri="{FF2B5EF4-FFF2-40B4-BE49-F238E27FC236}">
                <a16:creationId xmlns:a16="http://schemas.microsoft.com/office/drawing/2014/main" id="{C4C9CE85-309E-4829-BE1A-1F7D0C53867A}"/>
              </a:ext>
            </a:extLst>
          </p:cNvPr>
          <p:cNvSpPr/>
          <p:nvPr/>
        </p:nvSpPr>
        <p:spPr>
          <a:xfrm>
            <a:off x="9260996" y="325467"/>
            <a:ext cx="2616678" cy="1193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cs typeface="Calibri"/>
              </a:rPr>
              <a:t>Bsquared</a:t>
            </a:r>
            <a:r>
              <a:rPr lang="en-US">
                <a:cs typeface="Calibri"/>
              </a:rPr>
              <a:t> sheet</a:t>
            </a:r>
            <a:endParaRPr lang="en-US"/>
          </a:p>
        </p:txBody>
      </p:sp>
    </p:spTree>
    <p:extLst>
      <p:ext uri="{BB962C8B-B14F-4D97-AF65-F5344CB8AC3E}">
        <p14:creationId xmlns:p14="http://schemas.microsoft.com/office/powerpoint/2010/main" val="2793489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059" t="62239" r="52721" b="-116"/>
          <a:stretch/>
        </p:blipFill>
        <p:spPr>
          <a:xfrm>
            <a:off x="231174" y="325467"/>
            <a:ext cx="8849761" cy="4685753"/>
          </a:xfrm>
          <a:prstGeom prst="rect">
            <a:avLst/>
          </a:prstGeom>
        </p:spPr>
      </p:pic>
      <p:sp>
        <p:nvSpPr>
          <p:cNvPr id="6" name="Rectangle 5">
            <a:extLst>
              <a:ext uri="{FF2B5EF4-FFF2-40B4-BE49-F238E27FC236}">
                <a16:creationId xmlns:a16="http://schemas.microsoft.com/office/drawing/2014/main" id="{DFDE732F-2BA7-4EE8-9764-249E32A65477}"/>
              </a:ext>
            </a:extLst>
          </p:cNvPr>
          <p:cNvSpPr/>
          <p:nvPr/>
        </p:nvSpPr>
        <p:spPr>
          <a:xfrm>
            <a:off x="9260996" y="325467"/>
            <a:ext cx="2616678" cy="1193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cs typeface="Calibri"/>
              </a:rPr>
              <a:t>Bsquared</a:t>
            </a:r>
            <a:r>
              <a:rPr lang="en-US">
                <a:cs typeface="Calibri"/>
              </a:rPr>
              <a:t> sheet</a:t>
            </a:r>
            <a:endParaRPr lang="en-US"/>
          </a:p>
        </p:txBody>
      </p:sp>
      <p:sp>
        <p:nvSpPr>
          <p:cNvPr id="7" name="TextBox 6">
            <a:extLst>
              <a:ext uri="{FF2B5EF4-FFF2-40B4-BE49-F238E27FC236}">
                <a16:creationId xmlns:a16="http://schemas.microsoft.com/office/drawing/2014/main" id="{7E542178-52C0-42DF-A1A4-46879C42985F}"/>
              </a:ext>
            </a:extLst>
          </p:cNvPr>
          <p:cNvSpPr txBox="1"/>
          <p:nvPr/>
        </p:nvSpPr>
        <p:spPr>
          <a:xfrm>
            <a:off x="3890513" y="80513"/>
            <a:ext cx="491418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Segoe UI"/>
              </a:rPr>
              <a:t>This </a:t>
            </a:r>
            <a:r>
              <a:rPr lang="en-US" b="1">
                <a:cs typeface="Segoe UI"/>
              </a:rPr>
              <a:t>sports car</a:t>
            </a:r>
            <a:r>
              <a:rPr lang="en-US">
                <a:cs typeface="Segoe UI"/>
              </a:rPr>
              <a:t> might have an alarm for the following:​</a:t>
            </a:r>
          </a:p>
          <a:p>
            <a:r>
              <a:rPr lang="en-US" b="1">
                <a:cs typeface="Segoe UI"/>
              </a:rPr>
              <a:t>Circle your answer</a:t>
            </a:r>
            <a:r>
              <a:rPr lang="en-US">
                <a:cs typeface="Segoe UI"/>
              </a:rPr>
              <a:t>​</a:t>
            </a:r>
          </a:p>
          <a:p>
            <a:r>
              <a:rPr lang="en-US">
                <a:cs typeface="Segoe UI"/>
              </a:rPr>
              <a:t>boot                 door           warn drivers​</a:t>
            </a:r>
          </a:p>
          <a:p>
            <a:r>
              <a:rPr lang="en-US">
                <a:cs typeface="Segoe UI"/>
              </a:rPr>
              <a:t>​</a:t>
            </a:r>
          </a:p>
          <a:p>
            <a:r>
              <a:rPr lang="en-US">
                <a:cs typeface="Segoe UI"/>
              </a:rPr>
              <a:t>seatbelts           overloaded</a:t>
            </a:r>
          </a:p>
        </p:txBody>
      </p:sp>
      <p:sp>
        <p:nvSpPr>
          <p:cNvPr id="8" name="TextBox 7">
            <a:extLst>
              <a:ext uri="{FF2B5EF4-FFF2-40B4-BE49-F238E27FC236}">
                <a16:creationId xmlns:a16="http://schemas.microsoft.com/office/drawing/2014/main" id="{003763D0-C8A2-4167-956B-AA54304A3C6B}"/>
              </a:ext>
            </a:extLst>
          </p:cNvPr>
          <p:cNvSpPr txBox="1"/>
          <p:nvPr/>
        </p:nvSpPr>
        <p:spPr>
          <a:xfrm>
            <a:off x="3948023" y="2553419"/>
            <a:ext cx="462663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Segoe UI"/>
              </a:rPr>
              <a:t>This </a:t>
            </a:r>
            <a:r>
              <a:rPr lang="en-US" b="1">
                <a:cs typeface="Segoe UI"/>
              </a:rPr>
              <a:t>minibus </a:t>
            </a:r>
            <a:r>
              <a:rPr lang="en-US">
                <a:cs typeface="Segoe UI"/>
              </a:rPr>
              <a:t>might have an alarm for the following:​​</a:t>
            </a:r>
          </a:p>
          <a:p>
            <a:r>
              <a:rPr lang="en-US" b="1">
                <a:cs typeface="Segoe UI"/>
              </a:rPr>
              <a:t>Circle your answer</a:t>
            </a:r>
            <a:r>
              <a:rPr lang="en-US">
                <a:cs typeface="Segoe UI"/>
              </a:rPr>
              <a:t>​​</a:t>
            </a:r>
          </a:p>
          <a:p>
            <a:r>
              <a:rPr lang="en-US">
                <a:cs typeface="Segoe UI"/>
              </a:rPr>
              <a:t>boot                 door           warn drivers​​</a:t>
            </a:r>
          </a:p>
          <a:p>
            <a:r>
              <a:rPr lang="en-US">
                <a:cs typeface="Segoe UI"/>
              </a:rPr>
              <a:t>​​</a:t>
            </a:r>
          </a:p>
          <a:p>
            <a:r>
              <a:rPr lang="en-US">
                <a:cs typeface="Segoe UI"/>
              </a:rPr>
              <a:t>seatbelts           overloaded</a:t>
            </a:r>
          </a:p>
        </p:txBody>
      </p:sp>
    </p:spTree>
    <p:extLst>
      <p:ext uri="{BB962C8B-B14F-4D97-AF65-F5344CB8AC3E}">
        <p14:creationId xmlns:p14="http://schemas.microsoft.com/office/powerpoint/2010/main" val="2327494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DE732F-2BA7-4EE8-9764-249E32A65477}"/>
              </a:ext>
            </a:extLst>
          </p:cNvPr>
          <p:cNvSpPr/>
          <p:nvPr/>
        </p:nvSpPr>
        <p:spPr>
          <a:xfrm>
            <a:off x="9260996" y="325467"/>
            <a:ext cx="2616678" cy="1193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cs typeface="Calibri"/>
              </a:rPr>
              <a:t>Bsquared</a:t>
            </a:r>
            <a:r>
              <a:rPr lang="en-US">
                <a:cs typeface="Calibri"/>
              </a:rPr>
              <a:t> sheet</a:t>
            </a:r>
            <a:endParaRPr lang="en-US"/>
          </a:p>
        </p:txBody>
      </p:sp>
      <p:pic>
        <p:nvPicPr>
          <p:cNvPr id="3" name="Picture 2" descr="Graphical user interface, application&#10;&#10;Description automatically generated">
            <a:extLst>
              <a:ext uri="{FF2B5EF4-FFF2-40B4-BE49-F238E27FC236}">
                <a16:creationId xmlns:a16="http://schemas.microsoft.com/office/drawing/2014/main" id="{FD6A6F26-4F02-4237-B636-3F1B7BA4A046}"/>
              </a:ext>
            </a:extLst>
          </p:cNvPr>
          <p:cNvPicPr>
            <a:picLocks noChangeAspect="1"/>
          </p:cNvPicPr>
          <p:nvPr/>
        </p:nvPicPr>
        <p:blipFill rotWithShape="1">
          <a:blip r:embed="rId2"/>
          <a:srcRect l="53519" t="1050" r="1062" b="39916"/>
          <a:stretch/>
        </p:blipFill>
        <p:spPr>
          <a:xfrm>
            <a:off x="231173" y="43132"/>
            <a:ext cx="7956154" cy="6564593"/>
          </a:xfrm>
          <a:prstGeom prst="rect">
            <a:avLst/>
          </a:prstGeom>
        </p:spPr>
      </p:pic>
      <p:sp>
        <p:nvSpPr>
          <p:cNvPr id="5" name="TextBox 4">
            <a:extLst>
              <a:ext uri="{FF2B5EF4-FFF2-40B4-BE49-F238E27FC236}">
                <a16:creationId xmlns:a16="http://schemas.microsoft.com/office/drawing/2014/main" id="{A77B180D-4754-47E9-9ECF-050D1F4D3093}"/>
              </a:ext>
            </a:extLst>
          </p:cNvPr>
          <p:cNvSpPr txBox="1"/>
          <p:nvPr/>
        </p:nvSpPr>
        <p:spPr>
          <a:xfrm>
            <a:off x="540589" y="741872"/>
            <a:ext cx="475603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I am going to choose a …..</a:t>
            </a:r>
          </a:p>
        </p:txBody>
      </p:sp>
      <p:sp>
        <p:nvSpPr>
          <p:cNvPr id="10" name="TextBox 9">
            <a:extLst>
              <a:ext uri="{FF2B5EF4-FFF2-40B4-BE49-F238E27FC236}">
                <a16:creationId xmlns:a16="http://schemas.microsoft.com/office/drawing/2014/main" id="{BF4C9FA4-1BF3-4F82-8899-191C581EEC32}"/>
              </a:ext>
            </a:extLst>
          </p:cNvPr>
          <p:cNvSpPr txBox="1"/>
          <p:nvPr/>
        </p:nvSpPr>
        <p:spPr>
          <a:xfrm>
            <a:off x="540588" y="2265871"/>
            <a:ext cx="475603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It is going to be alarmed with …..</a:t>
            </a:r>
          </a:p>
        </p:txBody>
      </p:sp>
    </p:spTree>
    <p:extLst>
      <p:ext uri="{BB962C8B-B14F-4D97-AF65-F5344CB8AC3E}">
        <p14:creationId xmlns:p14="http://schemas.microsoft.com/office/powerpoint/2010/main" val="1354283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FC5B0-1C7A-4814-AF4F-46168B5ED4C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109A034-379F-42B4-A77C-2BBEF519EC3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91927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228600">
              <a:spcAft>
                <a:spcPct val="35000"/>
              </a:spcAft>
            </a:pPr>
            <a:r>
              <a:rPr lang="en-GB" b="1" u="sng"/>
              <a:t>Week 2</a:t>
            </a:r>
            <a:r>
              <a:rPr lang="en-GB"/>
              <a:t> </a:t>
            </a:r>
            <a:br>
              <a:rPr lang="en-GB"/>
            </a:br>
            <a:r>
              <a:rPr lang="en-GB" b="1" u="sng">
                <a:ea typeface="+mj-lt"/>
                <a:cs typeface="+mj-lt"/>
              </a:rPr>
              <a:t>LO: To understand and use electrical components in different types of circuits incorporating switches and buzzers. </a:t>
            </a:r>
            <a:endParaRPr lang="en-GB">
              <a:cs typeface="Calibri Light"/>
            </a:endParaRPr>
          </a:p>
        </p:txBody>
      </p:sp>
    </p:spTree>
    <p:extLst>
      <p:ext uri="{BB962C8B-B14F-4D97-AF65-F5344CB8AC3E}">
        <p14:creationId xmlns:p14="http://schemas.microsoft.com/office/powerpoint/2010/main" val="3947506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9">
            <a:extLst>
              <a:ext uri="{FF2B5EF4-FFF2-40B4-BE49-F238E27FC236}">
                <a16:creationId xmlns:a16="http://schemas.microsoft.com/office/drawing/2014/main" id="{55983C0F-D837-4426-9E48-6089E1D1DB10}"/>
              </a:ext>
            </a:extLst>
          </p:cNvPr>
          <p:cNvGrpSpPr/>
          <p:nvPr/>
        </p:nvGrpSpPr>
        <p:grpSpPr bwMode="auto">
          <a:xfrm>
            <a:off x="4455956" y="1848897"/>
            <a:ext cx="3135472" cy="1710362"/>
            <a:chOff x="0" y="0"/>
            <a:chExt cx="8962" cy="5018"/>
          </a:xfrm>
        </p:grpSpPr>
        <p:sp>
          <p:nvSpPr>
            <p:cNvPr id="31" name="AutoShape 8">
              <a:extLst>
                <a:ext uri="{FF2B5EF4-FFF2-40B4-BE49-F238E27FC236}">
                  <a16:creationId xmlns:a16="http://schemas.microsoft.com/office/drawing/2014/main" id="{02425D01-B44A-428F-A545-73D85F34B076}"/>
                </a:ext>
              </a:extLst>
            </p:cNvPr>
            <p:cNvSpPr>
              <a:spLocks noChangeAspect="1" noChangeArrowheads="1"/>
            </p:cNvSpPr>
            <p:nvPr/>
          </p:nvSpPr>
          <p:spPr bwMode="auto">
            <a:xfrm>
              <a:off x="0" y="0"/>
              <a:ext cx="8962" cy="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pic>
          <p:nvPicPr>
            <p:cNvPr id="32" name="Picture 31" descr="buzz2">
              <a:extLst>
                <a:ext uri="{FF2B5EF4-FFF2-40B4-BE49-F238E27FC236}">
                  <a16:creationId xmlns:a16="http://schemas.microsoft.com/office/drawing/2014/main" id="{B88469AC-DCEE-4959-8C24-AA9008D3EB8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76" y="1616"/>
              <a:ext cx="686" cy="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Cell">
              <a:extLst>
                <a:ext uri="{FF2B5EF4-FFF2-40B4-BE49-F238E27FC236}">
                  <a16:creationId xmlns:a16="http://schemas.microsoft.com/office/drawing/2014/main" id="{FE973857-AC2E-4294-A30C-7C1571BD1DF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5400000">
              <a:off x="-117" y="1790"/>
              <a:ext cx="1286" cy="1052"/>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34" name="Line 11">
              <a:extLst>
                <a:ext uri="{FF2B5EF4-FFF2-40B4-BE49-F238E27FC236}">
                  <a16:creationId xmlns:a16="http://schemas.microsoft.com/office/drawing/2014/main" id="{8D5D00F4-96DC-42BB-8E6E-4DBC0687CB55}"/>
                </a:ext>
              </a:extLst>
            </p:cNvPr>
            <p:cNvCxnSpPr/>
            <p:nvPr/>
          </p:nvCxnSpPr>
          <p:spPr bwMode="auto">
            <a:xfrm>
              <a:off x="591" y="317"/>
              <a:ext cx="0" cy="1884"/>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cxnSp>
        <p:cxnSp>
          <p:nvCxnSpPr>
            <p:cNvPr id="35" name="Line 12">
              <a:extLst>
                <a:ext uri="{FF2B5EF4-FFF2-40B4-BE49-F238E27FC236}">
                  <a16:creationId xmlns:a16="http://schemas.microsoft.com/office/drawing/2014/main" id="{C8D77B6D-EB33-4FC3-BDCE-AB9423781C36}"/>
                </a:ext>
              </a:extLst>
            </p:cNvPr>
            <p:cNvCxnSpPr/>
            <p:nvPr/>
          </p:nvCxnSpPr>
          <p:spPr bwMode="auto">
            <a:xfrm>
              <a:off x="607" y="2381"/>
              <a:ext cx="0" cy="244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36" name="Line 13">
              <a:extLst>
                <a:ext uri="{FF2B5EF4-FFF2-40B4-BE49-F238E27FC236}">
                  <a16:creationId xmlns:a16="http://schemas.microsoft.com/office/drawing/2014/main" id="{22D0ADEA-3E12-436B-B78B-34C74A445348}"/>
                </a:ext>
              </a:extLst>
            </p:cNvPr>
            <p:cNvCxnSpPr/>
            <p:nvPr/>
          </p:nvCxnSpPr>
          <p:spPr bwMode="auto">
            <a:xfrm flipH="1">
              <a:off x="585" y="4825"/>
              <a:ext cx="339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37" name="Line 14">
              <a:extLst>
                <a:ext uri="{FF2B5EF4-FFF2-40B4-BE49-F238E27FC236}">
                  <a16:creationId xmlns:a16="http://schemas.microsoft.com/office/drawing/2014/main" id="{74677E05-6238-4BAF-8EA2-43DD698227EF}"/>
                </a:ext>
              </a:extLst>
            </p:cNvPr>
            <p:cNvCxnSpPr/>
            <p:nvPr/>
          </p:nvCxnSpPr>
          <p:spPr bwMode="auto">
            <a:xfrm>
              <a:off x="8307" y="325"/>
              <a:ext cx="0" cy="188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cxnSp>
        <p:cxnSp>
          <p:nvCxnSpPr>
            <p:cNvPr id="38" name="Line 15">
              <a:extLst>
                <a:ext uri="{FF2B5EF4-FFF2-40B4-BE49-F238E27FC236}">
                  <a16:creationId xmlns:a16="http://schemas.microsoft.com/office/drawing/2014/main" id="{5678A55B-77EA-4A74-B34C-608BFFF16754}"/>
                </a:ext>
              </a:extLst>
            </p:cNvPr>
            <p:cNvCxnSpPr/>
            <p:nvPr/>
          </p:nvCxnSpPr>
          <p:spPr bwMode="auto">
            <a:xfrm flipV="1">
              <a:off x="8307" y="2553"/>
              <a:ext cx="0" cy="224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39" name="Line 16">
              <a:extLst>
                <a:ext uri="{FF2B5EF4-FFF2-40B4-BE49-F238E27FC236}">
                  <a16:creationId xmlns:a16="http://schemas.microsoft.com/office/drawing/2014/main" id="{C8E06635-617C-4F53-940E-EBED9BD1D1C0}"/>
                </a:ext>
              </a:extLst>
            </p:cNvPr>
            <p:cNvCxnSpPr/>
            <p:nvPr/>
          </p:nvCxnSpPr>
          <p:spPr bwMode="auto">
            <a:xfrm flipV="1">
              <a:off x="591" y="323"/>
              <a:ext cx="3408" cy="6"/>
            </a:xfrm>
            <a:prstGeom prst="line">
              <a:avLst/>
            </a:prstGeom>
            <a:noFill/>
            <a:ln w="41275">
              <a:solidFill>
                <a:srgbClr val="000000"/>
              </a:solidFill>
              <a:round/>
              <a:headEnd/>
              <a:tailEnd/>
            </a:ln>
            <a:extLst>
              <a:ext uri="{909E8E84-426E-40DD-AFC4-6F175D3DCCD1}">
                <a14:hiddenFill xmlns:a14="http://schemas.microsoft.com/office/drawing/2010/main">
                  <a:noFill/>
                </a14:hiddenFill>
              </a:ext>
            </a:extLst>
          </p:spPr>
        </p:cxnSp>
        <p:cxnSp>
          <p:nvCxnSpPr>
            <p:cNvPr id="40" name="Line 17">
              <a:extLst>
                <a:ext uri="{FF2B5EF4-FFF2-40B4-BE49-F238E27FC236}">
                  <a16:creationId xmlns:a16="http://schemas.microsoft.com/office/drawing/2014/main" id="{25AC19D0-A09C-4DD2-8ADE-1DAF0BE2D03E}"/>
                </a:ext>
              </a:extLst>
            </p:cNvPr>
            <p:cNvCxnSpPr/>
            <p:nvPr/>
          </p:nvCxnSpPr>
          <p:spPr bwMode="auto">
            <a:xfrm flipV="1">
              <a:off x="4829" y="329"/>
              <a:ext cx="3421" cy="3"/>
            </a:xfrm>
            <a:prstGeom prst="line">
              <a:avLst/>
            </a:prstGeom>
            <a:noFill/>
            <a:ln w="41275">
              <a:solidFill>
                <a:srgbClr val="000000"/>
              </a:solidFill>
              <a:round/>
              <a:headEnd/>
              <a:tailEnd/>
            </a:ln>
            <a:extLst>
              <a:ext uri="{909E8E84-426E-40DD-AFC4-6F175D3DCCD1}">
                <a14:hiddenFill xmlns:a14="http://schemas.microsoft.com/office/drawing/2010/main">
                  <a:noFill/>
                </a14:hiddenFill>
              </a:ext>
            </a:extLst>
          </p:spPr>
        </p:cxnSp>
        <p:cxnSp>
          <p:nvCxnSpPr>
            <p:cNvPr id="41" name="Line 18">
              <a:extLst>
                <a:ext uri="{FF2B5EF4-FFF2-40B4-BE49-F238E27FC236}">
                  <a16:creationId xmlns:a16="http://schemas.microsoft.com/office/drawing/2014/main" id="{DD68A20A-7FA3-4D0A-827F-DAA743D2C029}"/>
                </a:ext>
              </a:extLst>
            </p:cNvPr>
            <p:cNvCxnSpPr/>
            <p:nvPr/>
          </p:nvCxnSpPr>
          <p:spPr bwMode="auto">
            <a:xfrm flipV="1">
              <a:off x="3999" y="0"/>
              <a:ext cx="664" cy="255"/>
            </a:xfrm>
            <a:prstGeom prst="line">
              <a:avLst/>
            </a:prstGeom>
            <a:noFill/>
            <a:ln w="41275">
              <a:solidFill>
                <a:srgbClr val="000000"/>
              </a:solidFill>
              <a:round/>
              <a:headEnd/>
              <a:tailEnd/>
            </a:ln>
            <a:extLst>
              <a:ext uri="{909E8E84-426E-40DD-AFC4-6F175D3DCCD1}">
                <a14:hiddenFill xmlns:a14="http://schemas.microsoft.com/office/drawing/2010/main">
                  <a:noFill/>
                </a14:hiddenFill>
              </a:ext>
            </a:extLst>
          </p:spPr>
        </p:cxnSp>
        <p:sp>
          <p:nvSpPr>
            <p:cNvPr id="42" name="Oval 41">
              <a:extLst>
                <a:ext uri="{FF2B5EF4-FFF2-40B4-BE49-F238E27FC236}">
                  <a16:creationId xmlns:a16="http://schemas.microsoft.com/office/drawing/2014/main" id="{1C02A65A-52ED-44DB-B1A1-9E6ED5F850F8}"/>
                </a:ext>
              </a:extLst>
            </p:cNvPr>
            <p:cNvSpPr>
              <a:spLocks noChangeArrowheads="1"/>
            </p:cNvSpPr>
            <p:nvPr/>
          </p:nvSpPr>
          <p:spPr bwMode="auto">
            <a:xfrm>
              <a:off x="3834" y="188"/>
              <a:ext cx="249" cy="255"/>
            </a:xfrm>
            <a:prstGeom prst="ellipse">
              <a:avLst/>
            </a:prstGeom>
            <a:solidFill>
              <a:srgbClr val="FFFFFF"/>
            </a:solidFill>
            <a:ln w="38100">
              <a:solidFill>
                <a:srgbClr val="000000"/>
              </a:solidFill>
              <a:round/>
              <a:headEnd/>
              <a:tailEnd/>
            </a:ln>
          </p:spPr>
          <p:txBody>
            <a:bodyPr anchor="ctr"/>
            <a:lstStyle/>
            <a:p>
              <a:endParaRPr lang="en-GB"/>
            </a:p>
          </p:txBody>
        </p:sp>
        <p:sp>
          <p:nvSpPr>
            <p:cNvPr id="43" name="Oval 42">
              <a:extLst>
                <a:ext uri="{FF2B5EF4-FFF2-40B4-BE49-F238E27FC236}">
                  <a16:creationId xmlns:a16="http://schemas.microsoft.com/office/drawing/2014/main" id="{6CE19255-F2D5-42A7-8989-AA79281CBB49}"/>
                </a:ext>
              </a:extLst>
            </p:cNvPr>
            <p:cNvSpPr>
              <a:spLocks noChangeArrowheads="1"/>
            </p:cNvSpPr>
            <p:nvPr/>
          </p:nvSpPr>
          <p:spPr bwMode="auto">
            <a:xfrm>
              <a:off x="4663" y="205"/>
              <a:ext cx="249" cy="255"/>
            </a:xfrm>
            <a:prstGeom prst="ellipse">
              <a:avLst/>
            </a:prstGeom>
            <a:solidFill>
              <a:srgbClr val="FFFFFF"/>
            </a:solidFill>
            <a:ln w="38100">
              <a:solidFill>
                <a:srgbClr val="000000"/>
              </a:solidFill>
              <a:round/>
              <a:headEnd/>
              <a:tailEnd/>
            </a:ln>
          </p:spPr>
          <p:txBody>
            <a:bodyPr anchor="ctr"/>
            <a:lstStyle/>
            <a:p>
              <a:endParaRPr lang="en-GB"/>
            </a:p>
          </p:txBody>
        </p:sp>
        <p:sp>
          <p:nvSpPr>
            <p:cNvPr id="44" name="Oval 43">
              <a:extLst>
                <a:ext uri="{FF2B5EF4-FFF2-40B4-BE49-F238E27FC236}">
                  <a16:creationId xmlns:a16="http://schemas.microsoft.com/office/drawing/2014/main" id="{B47DA061-1FD3-4500-824C-E2A7F8B2C576}"/>
                </a:ext>
              </a:extLst>
            </p:cNvPr>
            <p:cNvSpPr>
              <a:spLocks noChangeArrowheads="1"/>
            </p:cNvSpPr>
            <p:nvPr/>
          </p:nvSpPr>
          <p:spPr bwMode="auto">
            <a:xfrm>
              <a:off x="3834" y="4679"/>
              <a:ext cx="249" cy="255"/>
            </a:xfrm>
            <a:prstGeom prst="ellipse">
              <a:avLst/>
            </a:prstGeom>
            <a:solidFill>
              <a:srgbClr val="FFFFFF"/>
            </a:solidFill>
            <a:ln w="38100">
              <a:solidFill>
                <a:srgbClr val="000000"/>
              </a:solidFill>
              <a:round/>
              <a:headEnd/>
              <a:tailEnd/>
            </a:ln>
          </p:spPr>
          <p:txBody>
            <a:bodyPr anchor="ctr"/>
            <a:lstStyle/>
            <a:p>
              <a:endParaRPr lang="en-GB"/>
            </a:p>
          </p:txBody>
        </p:sp>
        <p:cxnSp>
          <p:nvCxnSpPr>
            <p:cNvPr id="45" name="Line 22">
              <a:extLst>
                <a:ext uri="{FF2B5EF4-FFF2-40B4-BE49-F238E27FC236}">
                  <a16:creationId xmlns:a16="http://schemas.microsoft.com/office/drawing/2014/main" id="{C34D7192-CB34-4832-A47F-DB94640BFD73}"/>
                </a:ext>
              </a:extLst>
            </p:cNvPr>
            <p:cNvCxnSpPr/>
            <p:nvPr/>
          </p:nvCxnSpPr>
          <p:spPr bwMode="auto">
            <a:xfrm flipH="1">
              <a:off x="5311" y="4789"/>
              <a:ext cx="3029"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sp>
          <p:nvSpPr>
            <p:cNvPr id="46" name="Oval 45">
              <a:extLst>
                <a:ext uri="{FF2B5EF4-FFF2-40B4-BE49-F238E27FC236}">
                  <a16:creationId xmlns:a16="http://schemas.microsoft.com/office/drawing/2014/main" id="{9471094A-3410-448F-A72A-C47C0623AA4A}"/>
                </a:ext>
              </a:extLst>
            </p:cNvPr>
            <p:cNvSpPr>
              <a:spLocks noChangeArrowheads="1"/>
            </p:cNvSpPr>
            <p:nvPr/>
          </p:nvSpPr>
          <p:spPr bwMode="auto">
            <a:xfrm>
              <a:off x="5162" y="4679"/>
              <a:ext cx="249" cy="255"/>
            </a:xfrm>
            <a:prstGeom prst="ellipse">
              <a:avLst/>
            </a:prstGeom>
            <a:solidFill>
              <a:srgbClr val="FFFFFF"/>
            </a:solidFill>
            <a:ln w="38100">
              <a:solidFill>
                <a:srgbClr val="000000"/>
              </a:solidFill>
              <a:round/>
              <a:headEnd/>
              <a:tailEnd/>
            </a:ln>
          </p:spPr>
          <p:txBody>
            <a:bodyPr anchor="ctr"/>
            <a:lstStyle/>
            <a:p>
              <a:endParaRPr lang="en-GB"/>
            </a:p>
          </p:txBody>
        </p:sp>
        <p:cxnSp>
          <p:nvCxnSpPr>
            <p:cNvPr id="47" name="Line 24">
              <a:extLst>
                <a:ext uri="{FF2B5EF4-FFF2-40B4-BE49-F238E27FC236}">
                  <a16:creationId xmlns:a16="http://schemas.microsoft.com/office/drawing/2014/main" id="{F40B8A47-AB46-4C66-804F-A20C32642CB7}"/>
                </a:ext>
              </a:extLst>
            </p:cNvPr>
            <p:cNvCxnSpPr/>
            <p:nvPr/>
          </p:nvCxnSpPr>
          <p:spPr bwMode="auto">
            <a:xfrm>
              <a:off x="3950" y="5018"/>
              <a:ext cx="1328" cy="0"/>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cxnSp>
        <p:cxnSp>
          <p:nvCxnSpPr>
            <p:cNvPr id="48" name="Line 25">
              <a:extLst>
                <a:ext uri="{FF2B5EF4-FFF2-40B4-BE49-F238E27FC236}">
                  <a16:creationId xmlns:a16="http://schemas.microsoft.com/office/drawing/2014/main" id="{2C8B2609-EDAE-4255-B1BB-8019E713AC53}"/>
                </a:ext>
              </a:extLst>
            </p:cNvPr>
            <p:cNvCxnSpPr/>
            <p:nvPr/>
          </p:nvCxnSpPr>
          <p:spPr bwMode="auto">
            <a:xfrm flipV="1">
              <a:off x="4630" y="4424"/>
              <a:ext cx="0" cy="594"/>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cxnSp>
      </p:grpSp>
      <p:pic>
        <p:nvPicPr>
          <p:cNvPr id="24" name="Picture 23">
            <a:extLst>
              <a:ext uri="{FF2B5EF4-FFF2-40B4-BE49-F238E27FC236}">
                <a16:creationId xmlns:a16="http://schemas.microsoft.com/office/drawing/2014/main" id="{7E561345-C9DE-43F7-A5F2-D6544F5DC3F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67728">
            <a:off x="1463078" y="4118478"/>
            <a:ext cx="3738608" cy="1200664"/>
          </a:xfrm>
          <a:prstGeom prst="rect">
            <a:avLst/>
          </a:prstGeom>
        </p:spPr>
      </p:pic>
      <p:sp>
        <p:nvSpPr>
          <p:cNvPr id="2" name="Arrow: Bent 1">
            <a:extLst>
              <a:ext uri="{FF2B5EF4-FFF2-40B4-BE49-F238E27FC236}">
                <a16:creationId xmlns:a16="http://schemas.microsoft.com/office/drawing/2014/main" id="{2967BF4B-97A2-4593-9908-056DA4CCC54D}"/>
              </a:ext>
            </a:extLst>
          </p:cNvPr>
          <p:cNvSpPr/>
          <p:nvPr/>
        </p:nvSpPr>
        <p:spPr>
          <a:xfrm rot="20412402" flipH="1" flipV="1">
            <a:off x="7176056" y="4246844"/>
            <a:ext cx="3133344" cy="672962"/>
          </a:xfrm>
          <a:prstGeom prst="bentArrow">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AutoShape 25">
            <a:extLst>
              <a:ext uri="{FF2B5EF4-FFF2-40B4-BE49-F238E27FC236}">
                <a16:creationId xmlns:a16="http://schemas.microsoft.com/office/drawing/2014/main" id="{4B81EEC4-5BEC-432D-8F46-1326BE3ACF4E}"/>
              </a:ext>
            </a:extLst>
          </p:cNvPr>
          <p:cNvSpPr>
            <a:spLocks noChangeArrowheads="1"/>
          </p:cNvSpPr>
          <p:nvPr/>
        </p:nvSpPr>
        <p:spPr bwMode="auto">
          <a:xfrm rot="839094">
            <a:off x="6688726" y="2875304"/>
            <a:ext cx="2927908" cy="339166"/>
          </a:xfrm>
          <a:prstGeom prst="rightArrow">
            <a:avLst>
              <a:gd name="adj1" fmla="val 50000"/>
              <a:gd name="adj2" fmla="val 33318"/>
            </a:avLst>
          </a:prstGeom>
          <a:solidFill>
            <a:srgbClr val="6666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 name="TextBox 3">
            <a:extLst>
              <a:ext uri="{FF2B5EF4-FFF2-40B4-BE49-F238E27FC236}">
                <a16:creationId xmlns:a16="http://schemas.microsoft.com/office/drawing/2014/main" id="{86269C0B-03F2-42F7-A3BA-F1FFB3A123BD}"/>
              </a:ext>
            </a:extLst>
          </p:cNvPr>
          <p:cNvSpPr txBox="1">
            <a:spLocks noChangeArrowheads="1"/>
          </p:cNvSpPr>
          <p:nvPr/>
        </p:nvSpPr>
        <p:spPr bwMode="auto">
          <a:xfrm>
            <a:off x="353568" y="752761"/>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3200" b="1">
                <a:solidFill>
                  <a:schemeClr val="accent1">
                    <a:lumMod val="75000"/>
                  </a:schemeClr>
                </a:solidFill>
                <a:latin typeface="Century Gothic" panose="020B0502020202020204" pitchFamily="34" charset="0"/>
              </a:rPr>
              <a:t>What is an alarm system?</a:t>
            </a:r>
          </a:p>
        </p:txBody>
      </p:sp>
      <p:sp>
        <p:nvSpPr>
          <p:cNvPr id="7" name="Rectangle 23">
            <a:extLst>
              <a:ext uri="{FF2B5EF4-FFF2-40B4-BE49-F238E27FC236}">
                <a16:creationId xmlns:a16="http://schemas.microsoft.com/office/drawing/2014/main" id="{0F2A1A93-705D-4DC1-BEB6-C0D2D0129126}"/>
              </a:ext>
            </a:extLst>
          </p:cNvPr>
          <p:cNvSpPr>
            <a:spLocks noChangeArrowheads="1"/>
          </p:cNvSpPr>
          <p:nvPr/>
        </p:nvSpPr>
        <p:spPr bwMode="auto">
          <a:xfrm>
            <a:off x="5291772" y="2157224"/>
            <a:ext cx="1512888" cy="1162096"/>
          </a:xfrm>
          <a:prstGeom prst="rect">
            <a:avLst/>
          </a:prstGeom>
          <a:solidFill>
            <a:schemeClr val="accent4">
              <a:lumMod val="60000"/>
              <a:lumOff val="40000"/>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 name="AutoShape 25">
            <a:extLst>
              <a:ext uri="{FF2B5EF4-FFF2-40B4-BE49-F238E27FC236}">
                <a16:creationId xmlns:a16="http://schemas.microsoft.com/office/drawing/2014/main" id="{F81ECFEB-8F96-41E4-BFB1-FB025DF48BB6}"/>
              </a:ext>
            </a:extLst>
          </p:cNvPr>
          <p:cNvSpPr>
            <a:spLocks noChangeArrowheads="1"/>
          </p:cNvSpPr>
          <p:nvPr/>
        </p:nvSpPr>
        <p:spPr bwMode="auto">
          <a:xfrm rot="20712688">
            <a:off x="2625517" y="2886040"/>
            <a:ext cx="2661444" cy="339166"/>
          </a:xfrm>
          <a:prstGeom prst="rightArrow">
            <a:avLst>
              <a:gd name="adj1" fmla="val 50000"/>
              <a:gd name="adj2" fmla="val 33318"/>
            </a:avLst>
          </a:prstGeom>
          <a:solidFill>
            <a:srgbClr val="6666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 name="Rectangle 14">
            <a:extLst>
              <a:ext uri="{FF2B5EF4-FFF2-40B4-BE49-F238E27FC236}">
                <a16:creationId xmlns:a16="http://schemas.microsoft.com/office/drawing/2014/main" id="{2305182A-E68C-470A-84D7-B4E30C8AA705}"/>
              </a:ext>
            </a:extLst>
          </p:cNvPr>
          <p:cNvSpPr>
            <a:spLocks noChangeArrowheads="1"/>
          </p:cNvSpPr>
          <p:nvPr/>
        </p:nvSpPr>
        <p:spPr bwMode="auto">
          <a:xfrm>
            <a:off x="4932998" y="4123627"/>
            <a:ext cx="2303462" cy="1584325"/>
          </a:xfrm>
          <a:prstGeom prst="rect">
            <a:avLst/>
          </a:prstGeom>
          <a:solidFill>
            <a:schemeClr val="accent4">
              <a:lumMod val="60000"/>
              <a:lumOff val="40000"/>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 name="Rectangle 16">
            <a:extLst>
              <a:ext uri="{FF2B5EF4-FFF2-40B4-BE49-F238E27FC236}">
                <a16:creationId xmlns:a16="http://schemas.microsoft.com/office/drawing/2014/main" id="{1B32BCC3-2FE1-49A2-9A12-E663A957AB28}"/>
              </a:ext>
            </a:extLst>
          </p:cNvPr>
          <p:cNvSpPr>
            <a:spLocks noChangeArrowheads="1"/>
          </p:cNvSpPr>
          <p:nvPr/>
        </p:nvSpPr>
        <p:spPr bwMode="auto">
          <a:xfrm>
            <a:off x="858968" y="2657244"/>
            <a:ext cx="1915289" cy="1162096"/>
          </a:xfrm>
          <a:prstGeom prst="rect">
            <a:avLst/>
          </a:prstGeom>
          <a:solidFill>
            <a:schemeClr val="accent4">
              <a:lumMod val="60000"/>
              <a:lumOff val="40000"/>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 name="Text Box 20">
            <a:extLst>
              <a:ext uri="{FF2B5EF4-FFF2-40B4-BE49-F238E27FC236}">
                <a16:creationId xmlns:a16="http://schemas.microsoft.com/office/drawing/2014/main" id="{88465B38-5722-4DA1-B29E-D52DE3771673}"/>
              </a:ext>
            </a:extLst>
          </p:cNvPr>
          <p:cNvSpPr txBox="1">
            <a:spLocks noChangeArrowheads="1"/>
          </p:cNvSpPr>
          <p:nvPr/>
        </p:nvSpPr>
        <p:spPr bwMode="auto">
          <a:xfrm>
            <a:off x="794782" y="2723409"/>
            <a:ext cx="201056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400" b="1">
                <a:latin typeface="Century Gothic" panose="020B0502020202020204" pitchFamily="34" charset="0"/>
              </a:rPr>
              <a:t>INPUT</a:t>
            </a:r>
          </a:p>
          <a:p>
            <a:pPr algn="ctr" eaLnBrk="1" hangingPunct="1"/>
            <a:r>
              <a:rPr lang="en-GB" altLang="en-US" b="1">
                <a:latin typeface="Century Gothic" panose="020B0502020202020204" pitchFamily="34" charset="0"/>
              </a:rPr>
              <a:t>Switch/pressure</a:t>
            </a:r>
          </a:p>
          <a:p>
            <a:pPr algn="ctr" eaLnBrk="1" hangingPunct="1"/>
            <a:r>
              <a:rPr lang="en-GB" altLang="en-US" b="1">
                <a:latin typeface="Century Gothic" panose="020B0502020202020204" pitchFamily="34" charset="0"/>
              </a:rPr>
              <a:t>or motion sensor</a:t>
            </a:r>
            <a:endParaRPr lang="en-GB" altLang="en-US">
              <a:latin typeface="Century Gothic" panose="020B0502020202020204" pitchFamily="34" charset="0"/>
            </a:endParaRPr>
          </a:p>
        </p:txBody>
      </p:sp>
      <p:sp>
        <p:nvSpPr>
          <p:cNvPr id="13" name="Text Box 26">
            <a:extLst>
              <a:ext uri="{FF2B5EF4-FFF2-40B4-BE49-F238E27FC236}">
                <a16:creationId xmlns:a16="http://schemas.microsoft.com/office/drawing/2014/main" id="{D65C586A-07C1-4C49-8BE3-BA17A4ACA005}"/>
              </a:ext>
            </a:extLst>
          </p:cNvPr>
          <p:cNvSpPr txBox="1">
            <a:spLocks noChangeArrowheads="1"/>
          </p:cNvSpPr>
          <p:nvPr/>
        </p:nvSpPr>
        <p:spPr bwMode="auto">
          <a:xfrm>
            <a:off x="5293359" y="2223389"/>
            <a:ext cx="15128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400" b="1">
                <a:latin typeface="Century Gothic" panose="020B0502020202020204" pitchFamily="34" charset="0"/>
              </a:rPr>
              <a:t>PROCESS</a:t>
            </a:r>
          </a:p>
          <a:p>
            <a:pPr algn="ctr" eaLnBrk="1" hangingPunct="1"/>
            <a:r>
              <a:rPr lang="en-GB" altLang="en-US" b="1">
                <a:latin typeface="Century Gothic" panose="020B0502020202020204" pitchFamily="34" charset="0"/>
              </a:rPr>
              <a:t>Electrical</a:t>
            </a:r>
          </a:p>
          <a:p>
            <a:pPr algn="ctr" eaLnBrk="1" hangingPunct="1"/>
            <a:r>
              <a:rPr lang="en-GB" altLang="en-US" b="1">
                <a:latin typeface="Century Gothic" panose="020B0502020202020204" pitchFamily="34" charset="0"/>
              </a:rPr>
              <a:t>circuit</a:t>
            </a:r>
          </a:p>
        </p:txBody>
      </p:sp>
      <p:sp>
        <p:nvSpPr>
          <p:cNvPr id="14" name="Rectangle 28">
            <a:extLst>
              <a:ext uri="{FF2B5EF4-FFF2-40B4-BE49-F238E27FC236}">
                <a16:creationId xmlns:a16="http://schemas.microsoft.com/office/drawing/2014/main" id="{C3EAC0F3-DD65-4A10-873F-6AC84DDB5E42}"/>
              </a:ext>
            </a:extLst>
          </p:cNvPr>
          <p:cNvSpPr>
            <a:spLocks noChangeArrowheads="1"/>
          </p:cNvSpPr>
          <p:nvPr/>
        </p:nvSpPr>
        <p:spPr bwMode="auto">
          <a:xfrm>
            <a:off x="9595296" y="2657244"/>
            <a:ext cx="1761729" cy="1162096"/>
          </a:xfrm>
          <a:prstGeom prst="rect">
            <a:avLst/>
          </a:prstGeom>
          <a:solidFill>
            <a:schemeClr val="accent4">
              <a:lumMod val="60000"/>
              <a:lumOff val="40000"/>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5" name="Text Box 30">
            <a:extLst>
              <a:ext uri="{FF2B5EF4-FFF2-40B4-BE49-F238E27FC236}">
                <a16:creationId xmlns:a16="http://schemas.microsoft.com/office/drawing/2014/main" id="{3BF4F486-460D-40A1-9A84-837583216D07}"/>
              </a:ext>
            </a:extLst>
          </p:cNvPr>
          <p:cNvSpPr txBox="1">
            <a:spLocks noChangeArrowheads="1"/>
          </p:cNvSpPr>
          <p:nvPr/>
        </p:nvSpPr>
        <p:spPr bwMode="auto">
          <a:xfrm>
            <a:off x="9647485" y="2723408"/>
            <a:ext cx="1657350" cy="105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400" b="1">
                <a:latin typeface="Century Gothic" panose="020B0502020202020204" pitchFamily="34" charset="0"/>
              </a:rPr>
              <a:t>OUTPUT</a:t>
            </a:r>
          </a:p>
          <a:p>
            <a:pPr algn="ctr" eaLnBrk="1" hangingPunct="1">
              <a:lnSpc>
                <a:spcPct val="55000"/>
              </a:lnSpc>
              <a:spcBef>
                <a:spcPct val="50000"/>
              </a:spcBef>
            </a:pPr>
            <a:r>
              <a:rPr lang="en-GB" altLang="en-US" b="1">
                <a:latin typeface="Century Gothic" panose="020B0502020202020204" pitchFamily="34" charset="0"/>
              </a:rPr>
              <a:t>Siren/</a:t>
            </a:r>
          </a:p>
          <a:p>
            <a:pPr algn="ctr" eaLnBrk="1" hangingPunct="1">
              <a:lnSpc>
                <a:spcPct val="55000"/>
              </a:lnSpc>
              <a:spcBef>
                <a:spcPct val="50000"/>
              </a:spcBef>
            </a:pPr>
            <a:r>
              <a:rPr lang="en-GB" altLang="en-US" b="1">
                <a:latin typeface="Century Gothic" panose="020B0502020202020204" pitchFamily="34" charset="0"/>
              </a:rPr>
              <a:t>flashing light</a:t>
            </a:r>
          </a:p>
        </p:txBody>
      </p:sp>
      <p:sp>
        <p:nvSpPr>
          <p:cNvPr id="16" name="Text Box 31">
            <a:extLst>
              <a:ext uri="{FF2B5EF4-FFF2-40B4-BE49-F238E27FC236}">
                <a16:creationId xmlns:a16="http://schemas.microsoft.com/office/drawing/2014/main" id="{F257FD60-3737-4B82-9BFC-5AF5581FAAB6}"/>
              </a:ext>
            </a:extLst>
          </p:cNvPr>
          <p:cNvSpPr txBox="1">
            <a:spLocks noChangeArrowheads="1"/>
          </p:cNvSpPr>
          <p:nvPr/>
        </p:nvSpPr>
        <p:spPr bwMode="auto">
          <a:xfrm>
            <a:off x="4861560" y="4123995"/>
            <a:ext cx="2447925"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400" b="1">
                <a:latin typeface="Century Gothic" panose="020B0502020202020204" pitchFamily="34" charset="0"/>
              </a:rPr>
              <a:t>FEEDBACK</a:t>
            </a:r>
          </a:p>
          <a:p>
            <a:pPr algn="ctr" eaLnBrk="1" hangingPunct="1">
              <a:spcBef>
                <a:spcPct val="50000"/>
              </a:spcBef>
            </a:pPr>
            <a:r>
              <a:rPr lang="en-GB" altLang="en-US" sz="1600" b="1">
                <a:latin typeface="Century Gothic" panose="020B0502020202020204" pitchFamily="34" charset="0"/>
              </a:rPr>
              <a:t>The siren/flashing light is telling you that something has happened</a:t>
            </a:r>
          </a:p>
        </p:txBody>
      </p:sp>
      <p:pic>
        <p:nvPicPr>
          <p:cNvPr id="26" name="Picture 25">
            <a:extLst>
              <a:ext uri="{FF2B5EF4-FFF2-40B4-BE49-F238E27FC236}">
                <a16:creationId xmlns:a16="http://schemas.microsoft.com/office/drawing/2014/main" id="{65C452C5-4234-4A43-B04F-B67492B67A72}"/>
              </a:ext>
            </a:extLst>
          </p:cNvPr>
          <p:cNvPicPr/>
          <p:nvPr/>
        </p:nvPicPr>
        <p:blipFill>
          <a:blip r:embed="rId6" cstate="screen">
            <a:extLst>
              <a:ext uri="{28A0092B-C50C-407E-A947-70E740481C1C}">
                <a14:useLocalDpi xmlns:a14="http://schemas.microsoft.com/office/drawing/2010/main"/>
              </a:ext>
            </a:extLst>
          </a:blip>
          <a:stretch>
            <a:fillRect/>
          </a:stretch>
        </p:blipFill>
        <p:spPr>
          <a:xfrm>
            <a:off x="1770331" y="1852782"/>
            <a:ext cx="855980" cy="524510"/>
          </a:xfrm>
          <a:prstGeom prst="rect">
            <a:avLst/>
          </a:prstGeom>
        </p:spPr>
      </p:pic>
      <p:pic>
        <p:nvPicPr>
          <p:cNvPr id="27" name="Picture 26">
            <a:extLst>
              <a:ext uri="{FF2B5EF4-FFF2-40B4-BE49-F238E27FC236}">
                <a16:creationId xmlns:a16="http://schemas.microsoft.com/office/drawing/2014/main" id="{673B8C65-29A0-4E04-A519-973495F81204}"/>
              </a:ext>
            </a:extLst>
          </p:cNvPr>
          <p:cNvPicPr/>
          <p:nvPr/>
        </p:nvPicPr>
        <p:blipFill>
          <a:blip r:embed="rId7" cstate="screen">
            <a:extLst>
              <a:ext uri="{28A0092B-C50C-407E-A947-70E740481C1C}">
                <a14:useLocalDpi xmlns:a14="http://schemas.microsoft.com/office/drawing/2010/main"/>
              </a:ext>
            </a:extLst>
          </a:blip>
          <a:stretch>
            <a:fillRect/>
          </a:stretch>
        </p:blipFill>
        <p:spPr>
          <a:xfrm>
            <a:off x="324858" y="3907319"/>
            <a:ext cx="683260" cy="772160"/>
          </a:xfrm>
          <a:prstGeom prst="rect">
            <a:avLst/>
          </a:prstGeom>
        </p:spPr>
      </p:pic>
      <p:pic>
        <p:nvPicPr>
          <p:cNvPr id="28" name="Picture 27" descr="push-to-make switch symbol">
            <a:extLst>
              <a:ext uri="{FF2B5EF4-FFF2-40B4-BE49-F238E27FC236}">
                <a16:creationId xmlns:a16="http://schemas.microsoft.com/office/drawing/2014/main" id="{927BABD3-BFAC-4389-BE2A-37254596BF16}"/>
              </a:ext>
            </a:extLst>
          </p:cNvPr>
          <p:cNvPicPr/>
          <p:nvPr/>
        </p:nvPicPr>
        <p:blipFill>
          <a:blip r:embed="rId8" cstate="print">
            <a:extLst>
              <a:ext uri="{28A0092B-C50C-407E-A947-70E740481C1C}">
                <a14:useLocalDpi xmlns:a14="http://schemas.microsoft.com/office/drawing/2010/main"/>
              </a:ext>
            </a:extLst>
          </a:blip>
          <a:srcRect/>
          <a:stretch>
            <a:fillRect/>
          </a:stretch>
        </p:blipFill>
        <p:spPr bwMode="auto">
          <a:xfrm>
            <a:off x="209288" y="1748559"/>
            <a:ext cx="935355" cy="204470"/>
          </a:xfrm>
          <a:prstGeom prst="rect">
            <a:avLst/>
          </a:prstGeom>
          <a:noFill/>
          <a:ln>
            <a:noFill/>
          </a:ln>
        </p:spPr>
      </p:pic>
      <p:pic>
        <p:nvPicPr>
          <p:cNvPr id="29" name="Picture 28" descr="push-to-break switch symbol">
            <a:extLst>
              <a:ext uri="{FF2B5EF4-FFF2-40B4-BE49-F238E27FC236}">
                <a16:creationId xmlns:a16="http://schemas.microsoft.com/office/drawing/2014/main" id="{CF697B0B-5D0D-41CD-86F0-096A40B00738}"/>
              </a:ext>
            </a:extLst>
          </p:cNvPr>
          <p:cNvPicPr/>
          <p:nvPr/>
        </p:nvPicPr>
        <p:blipFill>
          <a:blip r:embed="rId9" cstate="print">
            <a:extLst>
              <a:ext uri="{28A0092B-C50C-407E-A947-70E740481C1C}">
                <a14:useLocalDpi xmlns:a14="http://schemas.microsoft.com/office/drawing/2010/main"/>
              </a:ext>
            </a:extLst>
          </a:blip>
          <a:srcRect/>
          <a:stretch>
            <a:fillRect/>
          </a:stretch>
        </p:blipFill>
        <p:spPr bwMode="auto">
          <a:xfrm>
            <a:off x="209288" y="2130829"/>
            <a:ext cx="914400" cy="103505"/>
          </a:xfrm>
          <a:prstGeom prst="rect">
            <a:avLst/>
          </a:prstGeom>
          <a:noFill/>
          <a:ln>
            <a:noFill/>
          </a:ln>
        </p:spPr>
      </p:pic>
      <p:pic>
        <p:nvPicPr>
          <p:cNvPr id="49" name="Picture 48">
            <a:extLst>
              <a:ext uri="{FF2B5EF4-FFF2-40B4-BE49-F238E27FC236}">
                <a16:creationId xmlns:a16="http://schemas.microsoft.com/office/drawing/2014/main" id="{A7E69EA6-8BB1-440E-8855-335861815AC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996959" y="1311307"/>
            <a:ext cx="919409" cy="1162096"/>
          </a:xfrm>
          <a:prstGeom prst="rect">
            <a:avLst/>
          </a:prstGeom>
        </p:spPr>
      </p:pic>
      <p:pic>
        <p:nvPicPr>
          <p:cNvPr id="50" name="Picture 49">
            <a:extLst>
              <a:ext uri="{FF2B5EF4-FFF2-40B4-BE49-F238E27FC236}">
                <a16:creationId xmlns:a16="http://schemas.microsoft.com/office/drawing/2014/main" id="{49D500EF-F342-44F0-9E37-A56CCF1664B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831520" y="1299675"/>
            <a:ext cx="1777536" cy="1203540"/>
          </a:xfrm>
          <a:prstGeom prst="rect">
            <a:avLst/>
          </a:prstGeom>
        </p:spPr>
      </p:pic>
    </p:spTree>
    <p:extLst>
      <p:ext uri="{BB962C8B-B14F-4D97-AF65-F5344CB8AC3E}">
        <p14:creationId xmlns:p14="http://schemas.microsoft.com/office/powerpoint/2010/main" val="14540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500"/>
                                        <p:tgtEl>
                                          <p:spTgt spid="50"/>
                                        </p:tgtEl>
                                      </p:cBhvr>
                                    </p:animEffect>
                                  </p:childTnLst>
                                </p:cTn>
                              </p:par>
                              <p:par>
                                <p:cTn id="49" presetID="10"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500"/>
                                        <p:tgtEl>
                                          <p:spTgt spid="4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7" grpId="0" animBg="1"/>
      <p:bldP spid="8" grpId="0" animBg="1"/>
      <p:bldP spid="9" grpId="0" animBg="1"/>
      <p:bldP spid="10" grpId="0" animBg="1"/>
      <p:bldP spid="12" grpId="0"/>
      <p:bldP spid="13" grpId="0"/>
      <p:bldP spid="14" grpId="0" animBg="1"/>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08124" y="3715789"/>
            <a:ext cx="4545676" cy="2461174"/>
          </a:xfrm>
        </p:spPr>
        <p:txBody>
          <a:bodyPr vert="horz" lIns="91440" tIns="45720" rIns="91440" bIns="45720" rtlCol="0" anchor="t">
            <a:normAutofit fontScale="85000" lnSpcReduction="20000"/>
          </a:bodyPr>
          <a:lstStyle/>
          <a:p>
            <a:pPr marL="0" indent="0" algn="ctr">
              <a:buNone/>
            </a:pPr>
            <a:r>
              <a:rPr lang="en-GB" dirty="0">
                <a:cs typeface="Calibri"/>
              </a:rPr>
              <a:t>This kit was ordered previously – check resources that are left</a:t>
            </a:r>
          </a:p>
          <a:p>
            <a:pPr marL="0" indent="0" algn="ctr">
              <a:buNone/>
            </a:pPr>
            <a:endParaRPr lang="en-GB" dirty="0">
              <a:ea typeface="Calibri"/>
              <a:cs typeface="Calibri"/>
            </a:endParaRPr>
          </a:p>
          <a:p>
            <a:pPr marL="0" indent="0" algn="ctr">
              <a:buNone/>
            </a:pPr>
            <a:r>
              <a:rPr lang="en-GB" dirty="0">
                <a:ea typeface="Calibri"/>
                <a:cs typeface="Calibri"/>
              </a:rPr>
              <a:t>Y5 have a vehicle kit ordered for them and may have some resources left for this topic – wheels etc. Please check in with them.</a:t>
            </a:r>
          </a:p>
        </p:txBody>
      </p:sp>
      <p:pic>
        <p:nvPicPr>
          <p:cNvPr id="4" name="Picture 3"/>
          <p:cNvPicPr>
            <a:picLocks noChangeAspect="1"/>
          </p:cNvPicPr>
          <p:nvPr/>
        </p:nvPicPr>
        <p:blipFill rotWithShape="1">
          <a:blip r:embed="rId2"/>
          <a:srcRect l="22306" t="31238" r="21045" b="14568"/>
          <a:stretch/>
        </p:blipFill>
        <p:spPr>
          <a:xfrm>
            <a:off x="606829" y="232771"/>
            <a:ext cx="5669280" cy="3050772"/>
          </a:xfrm>
          <a:prstGeom prst="rect">
            <a:avLst/>
          </a:prstGeom>
        </p:spPr>
      </p:pic>
      <p:pic>
        <p:nvPicPr>
          <p:cNvPr id="5" name="Picture 4"/>
          <p:cNvPicPr>
            <a:picLocks noChangeAspect="1"/>
          </p:cNvPicPr>
          <p:nvPr/>
        </p:nvPicPr>
        <p:blipFill rotWithShape="1">
          <a:blip r:embed="rId3"/>
          <a:srcRect l="56971" t="38538" r="21158" b="28135"/>
          <a:stretch/>
        </p:blipFill>
        <p:spPr>
          <a:xfrm>
            <a:off x="1718732" y="3274104"/>
            <a:ext cx="3386668" cy="2902860"/>
          </a:xfrm>
          <a:prstGeom prst="rect">
            <a:avLst/>
          </a:prstGeom>
        </p:spPr>
      </p:pic>
    </p:spTree>
    <p:extLst>
      <p:ext uri="{BB962C8B-B14F-4D97-AF65-F5344CB8AC3E}">
        <p14:creationId xmlns:p14="http://schemas.microsoft.com/office/powerpoint/2010/main" val="3604889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69C0B-03F2-42F7-A3BA-F1FFB3A123BD}"/>
              </a:ext>
            </a:extLst>
          </p:cNvPr>
          <p:cNvSpPr txBox="1">
            <a:spLocks noChangeArrowheads="1"/>
          </p:cNvSpPr>
          <p:nvPr/>
        </p:nvSpPr>
        <p:spPr bwMode="auto">
          <a:xfrm>
            <a:off x="353568" y="752761"/>
            <a:ext cx="4659306"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3200" b="1">
                <a:solidFill>
                  <a:schemeClr val="accent1">
                    <a:lumMod val="75000"/>
                  </a:schemeClr>
                </a:solidFill>
                <a:latin typeface="Century Gothic" panose="020B0502020202020204" pitchFamily="34" charset="0"/>
              </a:rPr>
              <a:t>Switches and sensors</a:t>
            </a:r>
          </a:p>
        </p:txBody>
      </p:sp>
      <p:pic>
        <p:nvPicPr>
          <p:cNvPr id="7" name="Picture 6" descr="SPST toggle switch, photograph © Rapid Electronics">
            <a:extLst>
              <a:ext uri="{FF2B5EF4-FFF2-40B4-BE49-F238E27FC236}">
                <a16:creationId xmlns:a16="http://schemas.microsoft.com/office/drawing/2014/main" id="{A6FACBFA-3B1F-441E-8755-B049C508808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76820" y="1519597"/>
            <a:ext cx="1244198" cy="1056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SPST on-off switch symbol">
            <a:extLst>
              <a:ext uri="{FF2B5EF4-FFF2-40B4-BE49-F238E27FC236}">
                <a16:creationId xmlns:a16="http://schemas.microsoft.com/office/drawing/2014/main" id="{DEE2F3E6-9050-4087-AA40-892A2FDF514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74254" y="1823051"/>
            <a:ext cx="1068725" cy="26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
            <a:extLst>
              <a:ext uri="{FF2B5EF4-FFF2-40B4-BE49-F238E27FC236}">
                <a16:creationId xmlns:a16="http://schemas.microsoft.com/office/drawing/2014/main" id="{AE737A6E-AC20-4C8B-B816-A7B064D8EA69}"/>
              </a:ext>
            </a:extLst>
          </p:cNvPr>
          <p:cNvSpPr>
            <a:spLocks noChangeArrowheads="1"/>
          </p:cNvSpPr>
          <p:nvPr/>
        </p:nvSpPr>
        <p:spPr bwMode="auto">
          <a:xfrm>
            <a:off x="547026" y="3244334"/>
            <a:ext cx="29096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71463" indent="-271463" eaLnBrk="1" hangingPunct="1">
              <a:spcBef>
                <a:spcPct val="20000"/>
              </a:spcBef>
              <a:buFontTx/>
              <a:buChar char="•"/>
            </a:pPr>
            <a:r>
              <a:rPr lang="en-GB" altLang="en-US" b="1">
                <a:latin typeface="Century Gothic" panose="020B0502020202020204" pitchFamily="34" charset="0"/>
              </a:rPr>
              <a:t>Push-to-make switch</a:t>
            </a:r>
          </a:p>
        </p:txBody>
      </p:sp>
      <p:pic>
        <p:nvPicPr>
          <p:cNvPr id="11" name="Picture 14" descr="push-to-make switch symbol">
            <a:extLst>
              <a:ext uri="{FF2B5EF4-FFF2-40B4-BE49-F238E27FC236}">
                <a16:creationId xmlns:a16="http://schemas.microsoft.com/office/drawing/2014/main" id="{841BB9B2-341C-4A64-8600-6E419C03E12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19266" y="3268290"/>
            <a:ext cx="1190713" cy="26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5">
            <a:extLst>
              <a:ext uri="{FF2B5EF4-FFF2-40B4-BE49-F238E27FC236}">
                <a16:creationId xmlns:a16="http://schemas.microsoft.com/office/drawing/2014/main" id="{5044E338-4630-4FD6-A90D-359820EE06EF}"/>
              </a:ext>
            </a:extLst>
          </p:cNvPr>
          <p:cNvSpPr>
            <a:spLocks noChangeArrowheads="1"/>
          </p:cNvSpPr>
          <p:nvPr/>
        </p:nvSpPr>
        <p:spPr bwMode="auto">
          <a:xfrm>
            <a:off x="547026" y="4762323"/>
            <a:ext cx="29096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71463" indent="-271463" eaLnBrk="1" hangingPunct="1">
              <a:spcBef>
                <a:spcPct val="20000"/>
              </a:spcBef>
              <a:buFontTx/>
              <a:buChar char="•"/>
            </a:pPr>
            <a:r>
              <a:rPr lang="en-GB" altLang="en-US" b="1">
                <a:latin typeface="Century Gothic" panose="020B0502020202020204" pitchFamily="34" charset="0"/>
              </a:rPr>
              <a:t>Push-to-break switch</a:t>
            </a:r>
          </a:p>
        </p:txBody>
      </p:sp>
      <p:pic>
        <p:nvPicPr>
          <p:cNvPr id="14" name="Picture 19" descr="push-to-break switch symbol">
            <a:extLst>
              <a:ext uri="{FF2B5EF4-FFF2-40B4-BE49-F238E27FC236}">
                <a16:creationId xmlns:a16="http://schemas.microsoft.com/office/drawing/2014/main" id="{3BF7E8C3-6DF7-4D0C-80C7-1D98DFB4FD4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638210" y="4926992"/>
            <a:ext cx="952824" cy="108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1" descr="SPDT slide switch, photograph © Rapid Electronics">
            <a:extLst>
              <a:ext uri="{FF2B5EF4-FFF2-40B4-BE49-F238E27FC236}">
                <a16:creationId xmlns:a16="http://schemas.microsoft.com/office/drawing/2014/main" id="{64C3A93E-A334-4AB8-A23E-D10FEDEB26E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159443" y="1495784"/>
            <a:ext cx="905667" cy="107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a:extLst>
              <a:ext uri="{FF2B5EF4-FFF2-40B4-BE49-F238E27FC236}">
                <a16:creationId xmlns:a16="http://schemas.microsoft.com/office/drawing/2014/main" id="{80210280-023B-443E-8A00-07695F693E7D}"/>
              </a:ext>
            </a:extLst>
          </p:cNvPr>
          <p:cNvSpPr txBox="1">
            <a:spLocks noChangeArrowheads="1"/>
          </p:cNvSpPr>
          <p:nvPr/>
        </p:nvSpPr>
        <p:spPr bwMode="auto">
          <a:xfrm>
            <a:off x="547026" y="1726344"/>
            <a:ext cx="2748833" cy="3693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GB" altLang="en-US" sz="1800" b="1">
                <a:latin typeface="Century Gothic" panose="020B0502020202020204" pitchFamily="34" charset="0"/>
              </a:rPr>
              <a:t>Simple on-off (toggle) switch</a:t>
            </a:r>
          </a:p>
        </p:txBody>
      </p:sp>
      <p:pic>
        <p:nvPicPr>
          <p:cNvPr id="17" name="Picture 16">
            <a:extLst>
              <a:ext uri="{FF2B5EF4-FFF2-40B4-BE49-F238E27FC236}">
                <a16:creationId xmlns:a16="http://schemas.microsoft.com/office/drawing/2014/main" id="{2C3F1300-3F88-4971-9539-1E87669C2D2E}"/>
              </a:ext>
            </a:extLst>
          </p:cNvPr>
          <p:cNvPicPr/>
          <p:nvPr/>
        </p:nvPicPr>
        <p:blipFill>
          <a:blip r:embed="rId8" cstate="screen">
            <a:extLst>
              <a:ext uri="{28A0092B-C50C-407E-A947-70E740481C1C}">
                <a14:useLocalDpi xmlns:a14="http://schemas.microsoft.com/office/drawing/2010/main"/>
              </a:ext>
            </a:extLst>
          </a:blip>
          <a:srcRect/>
          <a:stretch>
            <a:fillRect/>
          </a:stretch>
        </p:blipFill>
        <p:spPr bwMode="auto">
          <a:xfrm flipH="1">
            <a:off x="3572225" y="4699715"/>
            <a:ext cx="1492885" cy="670560"/>
          </a:xfrm>
          <a:prstGeom prst="rect">
            <a:avLst/>
          </a:prstGeom>
          <a:noFill/>
          <a:ln>
            <a:noFill/>
          </a:ln>
        </p:spPr>
      </p:pic>
      <p:pic>
        <p:nvPicPr>
          <p:cNvPr id="18" name="Picture 17">
            <a:extLst>
              <a:ext uri="{FF2B5EF4-FFF2-40B4-BE49-F238E27FC236}">
                <a16:creationId xmlns:a16="http://schemas.microsoft.com/office/drawing/2014/main" id="{3CD0917A-5809-4A03-BF92-7B8651BB9F72}"/>
              </a:ext>
            </a:extLst>
          </p:cNvPr>
          <p:cNvPicPr/>
          <p:nvPr/>
        </p:nvPicPr>
        <p:blipFill>
          <a:blip r:embed="rId9" cstate="screen">
            <a:extLst>
              <a:ext uri="{28A0092B-C50C-407E-A947-70E740481C1C}">
                <a14:useLocalDpi xmlns:a14="http://schemas.microsoft.com/office/drawing/2010/main"/>
              </a:ext>
            </a:extLst>
          </a:blip>
          <a:srcRect/>
          <a:stretch>
            <a:fillRect/>
          </a:stretch>
        </p:blipFill>
        <p:spPr bwMode="auto">
          <a:xfrm flipH="1">
            <a:off x="3572225" y="3164176"/>
            <a:ext cx="1597025" cy="656590"/>
          </a:xfrm>
          <a:prstGeom prst="rect">
            <a:avLst/>
          </a:prstGeom>
          <a:noFill/>
          <a:ln>
            <a:noFill/>
          </a:ln>
        </p:spPr>
      </p:pic>
      <p:sp>
        <p:nvSpPr>
          <p:cNvPr id="19" name="Rectangle 10">
            <a:extLst>
              <a:ext uri="{FF2B5EF4-FFF2-40B4-BE49-F238E27FC236}">
                <a16:creationId xmlns:a16="http://schemas.microsoft.com/office/drawing/2014/main" id="{DB1DB9C6-DD57-4A5A-B2CA-EDDFA8ECDB11}"/>
              </a:ext>
            </a:extLst>
          </p:cNvPr>
          <p:cNvSpPr>
            <a:spLocks noChangeArrowheads="1"/>
          </p:cNvSpPr>
          <p:nvPr/>
        </p:nvSpPr>
        <p:spPr bwMode="auto">
          <a:xfrm>
            <a:off x="7138745" y="3244334"/>
            <a:ext cx="29096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71463" indent="-271463" eaLnBrk="1" hangingPunct="1">
              <a:spcBef>
                <a:spcPct val="20000"/>
              </a:spcBef>
              <a:buFontTx/>
              <a:buChar char="•"/>
            </a:pPr>
            <a:r>
              <a:rPr lang="en-GB" b="1"/>
              <a:t>Light-dependent resistor (LDR)</a:t>
            </a:r>
            <a:endParaRPr lang="en-GB" altLang="en-US" b="1">
              <a:latin typeface="Century Gothic" panose="020B0502020202020204" pitchFamily="34" charset="0"/>
            </a:endParaRPr>
          </a:p>
        </p:txBody>
      </p:sp>
      <p:sp>
        <p:nvSpPr>
          <p:cNvPr id="20" name="Rectangle 3">
            <a:extLst>
              <a:ext uri="{FF2B5EF4-FFF2-40B4-BE49-F238E27FC236}">
                <a16:creationId xmlns:a16="http://schemas.microsoft.com/office/drawing/2014/main" id="{70D5F7BE-5B36-48EE-AC76-C3DF92492919}"/>
              </a:ext>
            </a:extLst>
          </p:cNvPr>
          <p:cNvSpPr txBox="1">
            <a:spLocks noChangeArrowheads="1"/>
          </p:cNvSpPr>
          <p:nvPr/>
        </p:nvSpPr>
        <p:spPr bwMode="auto">
          <a:xfrm>
            <a:off x="7138745" y="1726344"/>
            <a:ext cx="2748833" cy="3693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GB" altLang="en-US" sz="1800" b="1">
                <a:latin typeface="Century Gothic" panose="020B0502020202020204" pitchFamily="34" charset="0"/>
              </a:rPr>
              <a:t>Micro-switch</a:t>
            </a:r>
          </a:p>
        </p:txBody>
      </p:sp>
      <p:pic>
        <p:nvPicPr>
          <p:cNvPr id="21" name="Picture 20">
            <a:extLst>
              <a:ext uri="{FF2B5EF4-FFF2-40B4-BE49-F238E27FC236}">
                <a16:creationId xmlns:a16="http://schemas.microsoft.com/office/drawing/2014/main" id="{11B8C87F-ECF2-4A55-8D7A-59F6AAC0011B}"/>
              </a:ext>
            </a:extLst>
          </p:cNvPr>
          <p:cNvPicPr/>
          <p:nvPr/>
        </p:nvPicPr>
        <p:blipFill rotWithShape="1">
          <a:blip r:embed="rId10" cstate="screen">
            <a:extLst>
              <a:ext uri="{28A0092B-C50C-407E-A947-70E740481C1C}">
                <a14:useLocalDpi xmlns:a14="http://schemas.microsoft.com/office/drawing/2010/main"/>
              </a:ext>
            </a:extLst>
          </a:blip>
          <a:srcRect/>
          <a:stretch/>
        </p:blipFill>
        <p:spPr bwMode="auto">
          <a:xfrm>
            <a:off x="9197910" y="1479088"/>
            <a:ext cx="1228725" cy="847725"/>
          </a:xfrm>
          <a:prstGeom prst="rect">
            <a:avLst/>
          </a:prstGeom>
          <a:noFill/>
          <a:ln>
            <a:noFill/>
          </a:ln>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49E4C6A5-F00E-48B5-A63D-E544E095B708}"/>
              </a:ext>
            </a:extLst>
          </p:cNvPr>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676191" y="3206112"/>
            <a:ext cx="664845" cy="713740"/>
          </a:xfrm>
          <a:prstGeom prst="rect">
            <a:avLst/>
          </a:prstGeom>
          <a:noFill/>
          <a:ln>
            <a:noFill/>
          </a:ln>
        </p:spPr>
      </p:pic>
      <p:pic>
        <p:nvPicPr>
          <p:cNvPr id="23" name="Picture 22">
            <a:extLst>
              <a:ext uri="{FF2B5EF4-FFF2-40B4-BE49-F238E27FC236}">
                <a16:creationId xmlns:a16="http://schemas.microsoft.com/office/drawing/2014/main" id="{32626886-B1BC-4C36-BBF2-E33AB14D7B5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633720" y="3296256"/>
            <a:ext cx="855980" cy="524510"/>
          </a:xfrm>
          <a:prstGeom prst="rect">
            <a:avLst/>
          </a:prstGeom>
        </p:spPr>
      </p:pic>
      <p:pic>
        <p:nvPicPr>
          <p:cNvPr id="24" name="Picture 23" descr="push-to-make switch symbol">
            <a:extLst>
              <a:ext uri="{FF2B5EF4-FFF2-40B4-BE49-F238E27FC236}">
                <a16:creationId xmlns:a16="http://schemas.microsoft.com/office/drawing/2014/main" id="{927BABD3-BFAC-4389-BE2A-37254596BF16}"/>
              </a:ext>
            </a:extLst>
          </p:cNvPr>
          <p:cNvPicPr/>
          <p:nvPr/>
        </p:nvPicPr>
        <p:blipFill>
          <a:blip r:embed="rId5" cstate="print">
            <a:extLst>
              <a:ext uri="{28A0092B-C50C-407E-A947-70E740481C1C}">
                <a14:useLocalDpi xmlns:a14="http://schemas.microsoft.com/office/drawing/2010/main"/>
              </a:ext>
            </a:extLst>
          </a:blip>
          <a:srcRect/>
          <a:stretch>
            <a:fillRect/>
          </a:stretch>
        </p:blipFill>
        <p:spPr bwMode="auto">
          <a:xfrm>
            <a:off x="10628640" y="1624503"/>
            <a:ext cx="935355" cy="204470"/>
          </a:xfrm>
          <a:prstGeom prst="rect">
            <a:avLst/>
          </a:prstGeom>
          <a:noFill/>
          <a:ln>
            <a:noFill/>
          </a:ln>
        </p:spPr>
      </p:pic>
      <p:pic>
        <p:nvPicPr>
          <p:cNvPr id="25" name="Picture 24" descr="push-to-break switch symbol">
            <a:extLst>
              <a:ext uri="{FF2B5EF4-FFF2-40B4-BE49-F238E27FC236}">
                <a16:creationId xmlns:a16="http://schemas.microsoft.com/office/drawing/2014/main" id="{CF697B0B-5D0D-41CD-86F0-096A40B00738}"/>
              </a:ext>
            </a:extLst>
          </p:cNvPr>
          <p:cNvPicPr/>
          <p:nvPr/>
        </p:nvPicPr>
        <p:blipFill>
          <a:blip r:embed="rId6" cstate="print">
            <a:extLst>
              <a:ext uri="{28A0092B-C50C-407E-A947-70E740481C1C}">
                <a14:useLocalDpi xmlns:a14="http://schemas.microsoft.com/office/drawing/2010/main"/>
              </a:ext>
            </a:extLst>
          </a:blip>
          <a:srcRect/>
          <a:stretch>
            <a:fillRect/>
          </a:stretch>
        </p:blipFill>
        <p:spPr bwMode="auto">
          <a:xfrm>
            <a:off x="10628640" y="2006773"/>
            <a:ext cx="914400" cy="103505"/>
          </a:xfrm>
          <a:prstGeom prst="rect">
            <a:avLst/>
          </a:prstGeom>
          <a:noFill/>
          <a:ln>
            <a:noFill/>
          </a:ln>
        </p:spPr>
      </p:pic>
    </p:spTree>
    <p:extLst>
      <p:ext uri="{BB962C8B-B14F-4D97-AF65-F5344CB8AC3E}">
        <p14:creationId xmlns:p14="http://schemas.microsoft.com/office/powerpoint/2010/main" val="141268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dissolve">
                                      <p:cBhvr>
                                        <p:cTn id="7" dur="500"/>
                                        <p:tgtEl>
                                          <p:spTgt spid="1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6" grpId="0" build="p"/>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69C0B-03F2-42F7-A3BA-F1FFB3A123BD}"/>
              </a:ext>
            </a:extLst>
          </p:cNvPr>
          <p:cNvSpPr txBox="1">
            <a:spLocks noChangeArrowheads="1"/>
          </p:cNvSpPr>
          <p:nvPr/>
        </p:nvSpPr>
        <p:spPr bwMode="auto">
          <a:xfrm>
            <a:off x="353568" y="752761"/>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3200" b="1">
                <a:solidFill>
                  <a:schemeClr val="accent1">
                    <a:lumMod val="75000"/>
                  </a:schemeClr>
                </a:solidFill>
                <a:latin typeface="Century Gothic" panose="020B0502020202020204" pitchFamily="34" charset="0"/>
              </a:rPr>
              <a:t>Motion sensor switches</a:t>
            </a:r>
          </a:p>
        </p:txBody>
      </p:sp>
      <p:sp>
        <p:nvSpPr>
          <p:cNvPr id="6" name="Rectangle 3">
            <a:extLst>
              <a:ext uri="{FF2B5EF4-FFF2-40B4-BE49-F238E27FC236}">
                <a16:creationId xmlns:a16="http://schemas.microsoft.com/office/drawing/2014/main" id="{E2B07C2B-0BD2-4F82-BEDB-19E17C0DFD57}"/>
              </a:ext>
            </a:extLst>
          </p:cNvPr>
          <p:cNvSpPr txBox="1">
            <a:spLocks noChangeArrowheads="1"/>
          </p:cNvSpPr>
          <p:nvPr/>
        </p:nvSpPr>
        <p:spPr bwMode="auto">
          <a:xfrm>
            <a:off x="539750" y="1881554"/>
            <a:ext cx="1763486" cy="3693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GB" altLang="en-US" sz="1800" b="1">
                <a:latin typeface="Century Gothic" panose="020B0502020202020204" pitchFamily="34" charset="0"/>
              </a:rPr>
              <a:t>Tilt Switch</a:t>
            </a:r>
          </a:p>
        </p:txBody>
      </p:sp>
      <p:sp>
        <p:nvSpPr>
          <p:cNvPr id="8" name="Rectangle 7">
            <a:extLst>
              <a:ext uri="{FF2B5EF4-FFF2-40B4-BE49-F238E27FC236}">
                <a16:creationId xmlns:a16="http://schemas.microsoft.com/office/drawing/2014/main" id="{1BFD4C6F-002B-4368-8A01-52D52BC23907}"/>
              </a:ext>
            </a:extLst>
          </p:cNvPr>
          <p:cNvSpPr>
            <a:spLocks noChangeArrowheads="1"/>
          </p:cNvSpPr>
          <p:nvPr/>
        </p:nvSpPr>
        <p:spPr bwMode="auto">
          <a:xfrm>
            <a:off x="539750" y="4407823"/>
            <a:ext cx="23343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71463" indent="-271463" eaLnBrk="1" hangingPunct="1">
              <a:buFontTx/>
              <a:buChar char="•"/>
            </a:pPr>
            <a:r>
              <a:rPr lang="en-GB" altLang="en-US" b="1">
                <a:latin typeface="Century Gothic" panose="020B0502020202020204" pitchFamily="34" charset="0"/>
              </a:rPr>
              <a:t>Reed Switch</a:t>
            </a:r>
          </a:p>
        </p:txBody>
      </p:sp>
      <p:sp>
        <p:nvSpPr>
          <p:cNvPr id="11" name="Rectangle 12">
            <a:extLst>
              <a:ext uri="{FF2B5EF4-FFF2-40B4-BE49-F238E27FC236}">
                <a16:creationId xmlns:a16="http://schemas.microsoft.com/office/drawing/2014/main" id="{A66C9578-AD07-4B0F-BA64-6FF3B69D0930}"/>
              </a:ext>
            </a:extLst>
          </p:cNvPr>
          <p:cNvSpPr>
            <a:spLocks noChangeArrowheads="1"/>
          </p:cNvSpPr>
          <p:nvPr/>
        </p:nvSpPr>
        <p:spPr bwMode="auto">
          <a:xfrm>
            <a:off x="509317" y="3017688"/>
            <a:ext cx="23343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71463" indent="-271463" eaLnBrk="1" hangingPunct="1">
              <a:buFontTx/>
              <a:buChar char="•"/>
            </a:pPr>
            <a:r>
              <a:rPr lang="en-GB" altLang="en-US" b="1">
                <a:latin typeface="Century Gothic" panose="020B0502020202020204" pitchFamily="34" charset="0"/>
              </a:rPr>
              <a:t>Pendulum Switch</a:t>
            </a:r>
          </a:p>
        </p:txBody>
      </p:sp>
      <p:pic>
        <p:nvPicPr>
          <p:cNvPr id="12" name="Picture 11">
            <a:extLst>
              <a:ext uri="{FF2B5EF4-FFF2-40B4-BE49-F238E27FC236}">
                <a16:creationId xmlns:a16="http://schemas.microsoft.com/office/drawing/2014/main" id="{B844C93A-E599-430A-A7FF-968D66B93D95}"/>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61345" y="1808096"/>
            <a:ext cx="1654810" cy="509905"/>
          </a:xfrm>
          <a:prstGeom prst="rect">
            <a:avLst/>
          </a:prstGeom>
          <a:noFill/>
          <a:ln>
            <a:noFill/>
          </a:ln>
        </p:spPr>
      </p:pic>
      <p:pic>
        <p:nvPicPr>
          <p:cNvPr id="13" name="Picture 12" descr="C:\Users\willy.adam\AppData\Local\Microsoft\Windows\Temporary Internet Files\Content.MSO\5A8D0F34.tmp">
            <a:extLst>
              <a:ext uri="{FF2B5EF4-FFF2-40B4-BE49-F238E27FC236}">
                <a16:creationId xmlns:a16="http://schemas.microsoft.com/office/drawing/2014/main" id="{FF4C0B59-D530-4D5E-9C7E-781D7107E4C3}"/>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3469473" y="2536210"/>
            <a:ext cx="1456095" cy="1456095"/>
          </a:xfrm>
          <a:prstGeom prst="rect">
            <a:avLst/>
          </a:prstGeom>
          <a:noFill/>
          <a:ln>
            <a:noFill/>
          </a:ln>
        </p:spPr>
      </p:pic>
      <p:pic>
        <p:nvPicPr>
          <p:cNvPr id="14" name="Picture 13">
            <a:extLst>
              <a:ext uri="{FF2B5EF4-FFF2-40B4-BE49-F238E27FC236}">
                <a16:creationId xmlns:a16="http://schemas.microsoft.com/office/drawing/2014/main" id="{9EA0448A-C83F-4A03-95D6-C2EB90EB438E}"/>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10190" y="4419451"/>
            <a:ext cx="2005965" cy="346075"/>
          </a:xfrm>
          <a:prstGeom prst="rect">
            <a:avLst/>
          </a:prstGeom>
          <a:noFill/>
          <a:ln>
            <a:noFill/>
          </a:ln>
        </p:spPr>
      </p:pic>
      <p:pic>
        <p:nvPicPr>
          <p:cNvPr id="15" name="Picture 14" descr="C:\Users\willy.adam\AppData\Local\Microsoft\Windows\Temporary Internet Files\Content.MSO\D33E3F5F.tmp">
            <a:extLst>
              <a:ext uri="{FF2B5EF4-FFF2-40B4-BE49-F238E27FC236}">
                <a16:creationId xmlns:a16="http://schemas.microsoft.com/office/drawing/2014/main" id="{4A2C94BC-F234-4D15-AC83-79366C816E2D}"/>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35787" y="4455645"/>
            <a:ext cx="914400" cy="273685"/>
          </a:xfrm>
          <a:prstGeom prst="rect">
            <a:avLst/>
          </a:prstGeom>
          <a:noFill/>
          <a:ln>
            <a:noFill/>
          </a:ln>
        </p:spPr>
      </p:pic>
      <p:pic>
        <p:nvPicPr>
          <p:cNvPr id="16" name="Picture 15" descr="https://upload.wikimedia.org/wikipedia/commons/thumb/b/bc/Symbol_Mercury-wetted_switch.svg/70px-Symbol_Mercury-wetted_switch.svg.png">
            <a:extLst>
              <a:ext uri="{FF2B5EF4-FFF2-40B4-BE49-F238E27FC236}">
                <a16:creationId xmlns:a16="http://schemas.microsoft.com/office/drawing/2014/main" id="{B55FB4CF-FEA6-4D6A-8DB5-79FE053E2336}"/>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08519" y="1795461"/>
            <a:ext cx="368935" cy="632460"/>
          </a:xfrm>
          <a:prstGeom prst="rect">
            <a:avLst/>
          </a:prstGeom>
          <a:noFill/>
          <a:ln>
            <a:noFill/>
          </a:ln>
        </p:spPr>
      </p:pic>
      <p:pic>
        <p:nvPicPr>
          <p:cNvPr id="17" name="Picture 16">
            <a:extLst>
              <a:ext uri="{FF2B5EF4-FFF2-40B4-BE49-F238E27FC236}">
                <a16:creationId xmlns:a16="http://schemas.microsoft.com/office/drawing/2014/main" id="{8F2ABF6E-307C-448C-9FB0-0A7EB2EA3E72}"/>
              </a:ext>
            </a:extLst>
          </p:cNvPr>
          <p:cNvPicPr/>
          <p:nvPr/>
        </p:nvPicPr>
        <p:blipFill>
          <a:blip r:embed="rId8" cstate="screen">
            <a:extLst>
              <a:ext uri="{28A0092B-C50C-407E-A947-70E740481C1C}">
                <a14:useLocalDpi xmlns:a14="http://schemas.microsoft.com/office/drawing/2010/main"/>
              </a:ext>
            </a:extLst>
          </a:blip>
          <a:stretch>
            <a:fillRect/>
          </a:stretch>
        </p:blipFill>
        <p:spPr>
          <a:xfrm>
            <a:off x="5551357" y="2938194"/>
            <a:ext cx="683260" cy="772160"/>
          </a:xfrm>
          <a:prstGeom prst="rect">
            <a:avLst/>
          </a:prstGeom>
        </p:spPr>
      </p:pic>
    </p:spTree>
    <p:extLst>
      <p:ext uri="{BB962C8B-B14F-4D97-AF65-F5344CB8AC3E}">
        <p14:creationId xmlns:p14="http://schemas.microsoft.com/office/powerpoint/2010/main" val="427187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69C0B-03F2-42F7-A3BA-F1FFB3A123BD}"/>
              </a:ext>
            </a:extLst>
          </p:cNvPr>
          <p:cNvSpPr txBox="1">
            <a:spLocks noChangeArrowheads="1"/>
          </p:cNvSpPr>
          <p:nvPr/>
        </p:nvSpPr>
        <p:spPr bwMode="auto">
          <a:xfrm>
            <a:off x="296059" y="163289"/>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3200" b="1">
                <a:solidFill>
                  <a:schemeClr val="accent1">
                    <a:lumMod val="75000"/>
                  </a:schemeClr>
                </a:solidFill>
                <a:latin typeface="Century Gothic" panose="020B0502020202020204" pitchFamily="34" charset="0"/>
              </a:rPr>
              <a:t>Circuits</a:t>
            </a:r>
          </a:p>
        </p:txBody>
      </p:sp>
      <p:sp>
        <p:nvSpPr>
          <p:cNvPr id="5" name="TextBox 5">
            <a:extLst>
              <a:ext uri="{FF2B5EF4-FFF2-40B4-BE49-F238E27FC236}">
                <a16:creationId xmlns:a16="http://schemas.microsoft.com/office/drawing/2014/main" id="{729CAE71-C962-49B9-9A9C-4E030B18EBDB}"/>
              </a:ext>
            </a:extLst>
          </p:cNvPr>
          <p:cNvSpPr txBox="1">
            <a:spLocks noChangeArrowheads="1"/>
          </p:cNvSpPr>
          <p:nvPr/>
        </p:nvSpPr>
        <p:spPr bwMode="auto">
          <a:xfrm>
            <a:off x="461997" y="984206"/>
            <a:ext cx="4763904" cy="2995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spcAft>
                <a:spcPts val="800"/>
              </a:spcAft>
              <a:buFont typeface="Arial" pitchFamily="34" charset="0"/>
              <a:buChar char="•"/>
              <a:defRPr/>
            </a:pPr>
            <a:r>
              <a:rPr lang="en-GB">
                <a:solidFill>
                  <a:srgbClr val="000000"/>
                </a:solidFill>
                <a:latin typeface="Century Gothic"/>
                <a:cs typeface="Arial"/>
              </a:rPr>
              <a:t>Build a working circuit using a battery, switch and light or buzzer.</a:t>
            </a:r>
            <a:endParaRPr lang="en-US">
              <a:solidFill>
                <a:srgbClr val="000000"/>
              </a:solidFill>
            </a:endParaRPr>
          </a:p>
          <a:p>
            <a:pPr marL="285750" indent="-285750">
              <a:spcAft>
                <a:spcPts val="800"/>
              </a:spcAft>
              <a:buFont typeface="Arial" pitchFamily="34" charset="0"/>
              <a:buChar char="•"/>
              <a:defRPr/>
            </a:pPr>
            <a:endParaRPr lang="en-GB">
              <a:solidFill>
                <a:srgbClr val="000000"/>
              </a:solidFill>
              <a:latin typeface="Century Gothic"/>
              <a:cs typeface="Arial"/>
            </a:endParaRPr>
          </a:p>
          <a:p>
            <a:pPr marL="285750" indent="-285750">
              <a:spcAft>
                <a:spcPts val="800"/>
              </a:spcAft>
              <a:buFont typeface="Arial" pitchFamily="34" charset="0"/>
              <a:buChar char="•"/>
              <a:defRPr/>
            </a:pPr>
            <a:r>
              <a:rPr lang="en-GB" b="1">
                <a:latin typeface="Century Gothic"/>
                <a:cs typeface="Arial"/>
              </a:rPr>
              <a:t>Put a different switch on each table and get the children to move around and have a go at making a circuit with each switch.</a:t>
            </a:r>
            <a:endParaRPr lang="en-GB">
              <a:latin typeface="Century Gothic"/>
            </a:endParaRPr>
          </a:p>
          <a:p>
            <a:pPr marL="285750" indent="-285750">
              <a:spcAft>
                <a:spcPts val="800"/>
              </a:spcAft>
              <a:buFont typeface="Arial" pitchFamily="34" charset="0"/>
              <a:buChar char="•"/>
              <a:defRPr/>
            </a:pPr>
            <a:endParaRPr lang="en-GB">
              <a:solidFill>
                <a:srgbClr val="000000"/>
              </a:solidFill>
              <a:latin typeface="Century Gothic" pitchFamily="34" charset="0"/>
            </a:endParaRPr>
          </a:p>
          <a:p>
            <a:pPr marL="285750" indent="-285750">
              <a:spcAft>
                <a:spcPts val="800"/>
              </a:spcAft>
              <a:buFont typeface="Arial" pitchFamily="34" charset="0"/>
              <a:buChar char="•"/>
              <a:defRPr/>
            </a:pPr>
            <a:endParaRPr lang="en-GB">
              <a:solidFill>
                <a:srgbClr val="000000"/>
              </a:solidFill>
              <a:latin typeface="Century Gothic" pitchFamily="34" charset="0"/>
            </a:endParaRPr>
          </a:p>
        </p:txBody>
      </p:sp>
      <p:pic>
        <p:nvPicPr>
          <p:cNvPr id="7" name="Picture 6">
            <a:extLst>
              <a:ext uri="{FF2B5EF4-FFF2-40B4-BE49-F238E27FC236}">
                <a16:creationId xmlns:a16="http://schemas.microsoft.com/office/drawing/2014/main" id="{A2108299-C840-420F-9326-A3D27AB6D0DC}"/>
              </a:ext>
            </a:extLst>
          </p:cNvPr>
          <p:cNvPicPr/>
          <p:nvPr/>
        </p:nvPicPr>
        <p:blipFill>
          <a:blip r:embed="rId3" cstate="screen">
            <a:extLst>
              <a:ext uri="{28A0092B-C50C-407E-A947-70E740481C1C}">
                <a14:useLocalDpi xmlns:a14="http://schemas.microsoft.com/office/drawing/2010/main"/>
              </a:ext>
            </a:extLst>
          </a:blip>
          <a:stretch>
            <a:fillRect/>
          </a:stretch>
        </p:blipFill>
        <p:spPr>
          <a:xfrm>
            <a:off x="10189064" y="4337128"/>
            <a:ext cx="1605280" cy="1134745"/>
          </a:xfrm>
          <a:prstGeom prst="rect">
            <a:avLst/>
          </a:prstGeom>
        </p:spPr>
      </p:pic>
      <p:pic>
        <p:nvPicPr>
          <p:cNvPr id="8" name="Picture 7">
            <a:extLst>
              <a:ext uri="{FF2B5EF4-FFF2-40B4-BE49-F238E27FC236}">
                <a16:creationId xmlns:a16="http://schemas.microsoft.com/office/drawing/2014/main" id="{1EE7C2C1-498A-4DB7-AAF7-E5FD4F0AEC09}"/>
              </a:ext>
            </a:extLst>
          </p:cNvPr>
          <p:cNvPicPr/>
          <p:nvPr/>
        </p:nvPicPr>
        <p:blipFill>
          <a:blip r:embed="rId4" cstate="screen">
            <a:extLst>
              <a:ext uri="{28A0092B-C50C-407E-A947-70E740481C1C}">
                <a14:useLocalDpi xmlns:a14="http://schemas.microsoft.com/office/drawing/2010/main"/>
              </a:ext>
            </a:extLst>
          </a:blip>
          <a:stretch>
            <a:fillRect/>
          </a:stretch>
        </p:blipFill>
        <p:spPr>
          <a:xfrm>
            <a:off x="9327369" y="2268563"/>
            <a:ext cx="861695" cy="1234440"/>
          </a:xfrm>
          <a:prstGeom prst="rect">
            <a:avLst/>
          </a:prstGeom>
        </p:spPr>
      </p:pic>
      <p:pic>
        <p:nvPicPr>
          <p:cNvPr id="9" name="Picture 8" descr="SPST toggle switch, photograph © Rapid Electronics">
            <a:extLst>
              <a:ext uri="{FF2B5EF4-FFF2-40B4-BE49-F238E27FC236}">
                <a16:creationId xmlns:a16="http://schemas.microsoft.com/office/drawing/2014/main" id="{0EEDF0A0-38D8-478F-97B0-C2A5E3629E7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6300000">
            <a:off x="6584096" y="962017"/>
            <a:ext cx="1244198" cy="1056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Related image">
            <a:extLst>
              <a:ext uri="{FF2B5EF4-FFF2-40B4-BE49-F238E27FC236}">
                <a16:creationId xmlns:a16="http://schemas.microsoft.com/office/drawing/2014/main" id="{54F39438-E03F-4DF1-86E0-8D0C48B3895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19018" y="2626675"/>
            <a:ext cx="2655278" cy="26552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116CD4-5744-472D-B001-61D74D9C95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29630" y="4437600"/>
            <a:ext cx="2802836" cy="2091542"/>
          </a:xfrm>
          <a:prstGeom prst="rect">
            <a:avLst/>
          </a:prstGeom>
        </p:spPr>
      </p:pic>
      <p:grpSp>
        <p:nvGrpSpPr>
          <p:cNvPr id="6" name="Group 10">
            <a:extLst>
              <a:ext uri="{FF2B5EF4-FFF2-40B4-BE49-F238E27FC236}">
                <a16:creationId xmlns:a16="http://schemas.microsoft.com/office/drawing/2014/main" id="{04FBFE4A-05BF-428F-9B72-4BEE11521A47}"/>
              </a:ext>
            </a:extLst>
          </p:cNvPr>
          <p:cNvGrpSpPr/>
          <p:nvPr/>
        </p:nvGrpSpPr>
        <p:grpSpPr>
          <a:xfrm>
            <a:off x="292257" y="3907422"/>
            <a:ext cx="2538564" cy="2091542"/>
            <a:chOff x="143058" y="2793443"/>
            <a:chExt cx="3720820" cy="3065612"/>
          </a:xfrm>
        </p:grpSpPr>
        <p:pic>
          <p:nvPicPr>
            <p:cNvPr id="3" name="Picture 2">
              <a:extLst>
                <a:ext uri="{FF2B5EF4-FFF2-40B4-BE49-F238E27FC236}">
                  <a16:creationId xmlns:a16="http://schemas.microsoft.com/office/drawing/2014/main" id="{1545FFEA-0FA5-445B-9A70-2A72C39A490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7344488">
              <a:off x="-315989" y="3252490"/>
              <a:ext cx="2754288" cy="1836193"/>
            </a:xfrm>
            <a:prstGeom prst="rect">
              <a:avLst/>
            </a:prstGeom>
          </p:spPr>
        </p:pic>
        <p:pic>
          <p:nvPicPr>
            <p:cNvPr id="10" name="Picture 9">
              <a:extLst>
                <a:ext uri="{FF2B5EF4-FFF2-40B4-BE49-F238E27FC236}">
                  <a16:creationId xmlns:a16="http://schemas.microsoft.com/office/drawing/2014/main" id="{D96E554E-D97E-40E7-9D76-EADA0A70373E}"/>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78086" y="3090487"/>
              <a:ext cx="2585792" cy="2768568"/>
            </a:xfrm>
            <a:prstGeom prst="rect">
              <a:avLst/>
            </a:prstGeom>
          </p:spPr>
        </p:pic>
      </p:grpSp>
      <p:pic>
        <p:nvPicPr>
          <p:cNvPr id="13" name="Picture 57" descr="Electronic buzzers">
            <a:extLst>
              <a:ext uri="{FF2B5EF4-FFF2-40B4-BE49-F238E27FC236}">
                <a16:creationId xmlns:a16="http://schemas.microsoft.com/office/drawing/2014/main" id="{48DBA80A-CD14-44F8-85C3-3F6F3BEB0A5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r="-145"/>
          <a:stretch>
            <a:fillRect/>
          </a:stretch>
        </p:blipFill>
        <p:spPr bwMode="auto">
          <a:xfrm>
            <a:off x="9580775" y="540035"/>
            <a:ext cx="1342832" cy="123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127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69C0B-03F2-42F7-A3BA-F1FFB3A123BD}"/>
              </a:ext>
            </a:extLst>
          </p:cNvPr>
          <p:cNvSpPr txBox="1">
            <a:spLocks noChangeArrowheads="1"/>
          </p:cNvSpPr>
          <p:nvPr/>
        </p:nvSpPr>
        <p:spPr bwMode="auto">
          <a:xfrm>
            <a:off x="267304" y="48270"/>
            <a:ext cx="4659306"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3200" b="1">
                <a:solidFill>
                  <a:schemeClr val="accent1">
                    <a:lumMod val="75000"/>
                  </a:schemeClr>
                </a:solidFill>
                <a:latin typeface="Century Gothic" panose="020B0502020202020204" pitchFamily="34" charset="0"/>
              </a:rPr>
              <a:t>Switches and sensors</a:t>
            </a:r>
          </a:p>
        </p:txBody>
      </p:sp>
      <p:pic>
        <p:nvPicPr>
          <p:cNvPr id="7" name="Picture 6" descr="SPST toggle switch, photograph © Rapid Electronics">
            <a:extLst>
              <a:ext uri="{FF2B5EF4-FFF2-40B4-BE49-F238E27FC236}">
                <a16:creationId xmlns:a16="http://schemas.microsoft.com/office/drawing/2014/main" id="{A6FACBFA-3B1F-441E-8755-B049C508808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89273" y="585069"/>
            <a:ext cx="1244198" cy="1056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SPST on-off switch symbol">
            <a:extLst>
              <a:ext uri="{FF2B5EF4-FFF2-40B4-BE49-F238E27FC236}">
                <a16:creationId xmlns:a16="http://schemas.microsoft.com/office/drawing/2014/main" id="{DEE2F3E6-9050-4087-AA40-892A2FDF514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88631" y="845391"/>
            <a:ext cx="1068725" cy="26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
            <a:extLst>
              <a:ext uri="{FF2B5EF4-FFF2-40B4-BE49-F238E27FC236}">
                <a16:creationId xmlns:a16="http://schemas.microsoft.com/office/drawing/2014/main" id="{AE737A6E-AC20-4C8B-B816-A7B064D8EA69}"/>
              </a:ext>
            </a:extLst>
          </p:cNvPr>
          <p:cNvSpPr>
            <a:spLocks noChangeArrowheads="1"/>
          </p:cNvSpPr>
          <p:nvPr/>
        </p:nvSpPr>
        <p:spPr bwMode="auto">
          <a:xfrm>
            <a:off x="43818" y="2367315"/>
            <a:ext cx="29096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71463" indent="-271463" eaLnBrk="1" hangingPunct="1">
              <a:spcBef>
                <a:spcPct val="20000"/>
              </a:spcBef>
              <a:buFontTx/>
              <a:buChar char="•"/>
            </a:pPr>
            <a:r>
              <a:rPr lang="en-GB" altLang="en-US" b="1">
                <a:latin typeface="Century Gothic" panose="020B0502020202020204" pitchFamily="34" charset="0"/>
              </a:rPr>
              <a:t>Push-to-make switch</a:t>
            </a:r>
          </a:p>
        </p:txBody>
      </p:sp>
      <p:pic>
        <p:nvPicPr>
          <p:cNvPr id="11" name="Picture 14" descr="push-to-make switch symbol">
            <a:extLst>
              <a:ext uri="{FF2B5EF4-FFF2-40B4-BE49-F238E27FC236}">
                <a16:creationId xmlns:a16="http://schemas.microsoft.com/office/drawing/2014/main" id="{841BB9B2-341C-4A64-8600-6E419C03E12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929794" y="2362516"/>
            <a:ext cx="1190713" cy="26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5">
            <a:extLst>
              <a:ext uri="{FF2B5EF4-FFF2-40B4-BE49-F238E27FC236}">
                <a16:creationId xmlns:a16="http://schemas.microsoft.com/office/drawing/2014/main" id="{5044E338-4630-4FD6-A90D-359820EE06EF}"/>
              </a:ext>
            </a:extLst>
          </p:cNvPr>
          <p:cNvSpPr>
            <a:spLocks noChangeArrowheads="1"/>
          </p:cNvSpPr>
          <p:nvPr/>
        </p:nvSpPr>
        <p:spPr bwMode="auto">
          <a:xfrm>
            <a:off x="115705" y="3640889"/>
            <a:ext cx="29096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71463" indent="-271463" eaLnBrk="1" hangingPunct="1">
              <a:spcBef>
                <a:spcPct val="20000"/>
              </a:spcBef>
              <a:buFontTx/>
              <a:buChar char="•"/>
            </a:pPr>
            <a:r>
              <a:rPr lang="en-GB" altLang="en-US" b="1">
                <a:latin typeface="Century Gothic" panose="020B0502020202020204" pitchFamily="34" charset="0"/>
              </a:rPr>
              <a:t>Push-to-break switch</a:t>
            </a:r>
          </a:p>
        </p:txBody>
      </p:sp>
      <p:pic>
        <p:nvPicPr>
          <p:cNvPr id="14" name="Picture 19" descr="push-to-break switch symbol">
            <a:extLst>
              <a:ext uri="{FF2B5EF4-FFF2-40B4-BE49-F238E27FC236}">
                <a16:creationId xmlns:a16="http://schemas.microsoft.com/office/drawing/2014/main" id="{3BF7E8C3-6DF7-4D0C-80C7-1D98DFB4FD4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307531" y="3819935"/>
            <a:ext cx="952824" cy="108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1" descr="SPDT slide switch, photograph © Rapid Electronics">
            <a:extLst>
              <a:ext uri="{FF2B5EF4-FFF2-40B4-BE49-F238E27FC236}">
                <a16:creationId xmlns:a16="http://schemas.microsoft.com/office/drawing/2014/main" id="{64C3A93E-A334-4AB8-A23E-D10FEDEB26E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058801" y="647520"/>
            <a:ext cx="905667" cy="107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a:extLst>
              <a:ext uri="{FF2B5EF4-FFF2-40B4-BE49-F238E27FC236}">
                <a16:creationId xmlns:a16="http://schemas.microsoft.com/office/drawing/2014/main" id="{80210280-023B-443E-8A00-07695F693E7D}"/>
              </a:ext>
            </a:extLst>
          </p:cNvPr>
          <p:cNvSpPr txBox="1">
            <a:spLocks noChangeArrowheads="1"/>
          </p:cNvSpPr>
          <p:nvPr/>
        </p:nvSpPr>
        <p:spPr bwMode="auto">
          <a:xfrm>
            <a:off x="273856" y="734306"/>
            <a:ext cx="2748833" cy="3693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GB" altLang="en-US" sz="1800" b="1">
                <a:latin typeface="Century Gothic" panose="020B0502020202020204" pitchFamily="34" charset="0"/>
              </a:rPr>
              <a:t>Simple on-off (toggle) switch</a:t>
            </a:r>
          </a:p>
        </p:txBody>
      </p:sp>
      <p:pic>
        <p:nvPicPr>
          <p:cNvPr id="17" name="Picture 16">
            <a:extLst>
              <a:ext uri="{FF2B5EF4-FFF2-40B4-BE49-F238E27FC236}">
                <a16:creationId xmlns:a16="http://schemas.microsoft.com/office/drawing/2014/main" id="{2C3F1300-3F88-4971-9539-1E87669C2D2E}"/>
              </a:ext>
            </a:extLst>
          </p:cNvPr>
          <p:cNvPicPr/>
          <p:nvPr/>
        </p:nvPicPr>
        <p:blipFill>
          <a:blip r:embed="rId8" cstate="screen">
            <a:extLst>
              <a:ext uri="{28A0092B-C50C-407E-A947-70E740481C1C}">
                <a14:useLocalDpi xmlns:a14="http://schemas.microsoft.com/office/drawing/2010/main"/>
              </a:ext>
            </a:extLst>
          </a:blip>
          <a:srcRect/>
          <a:stretch>
            <a:fillRect/>
          </a:stretch>
        </p:blipFill>
        <p:spPr bwMode="auto">
          <a:xfrm flipH="1">
            <a:off x="3313432" y="3549526"/>
            <a:ext cx="1492885" cy="670560"/>
          </a:xfrm>
          <a:prstGeom prst="rect">
            <a:avLst/>
          </a:prstGeom>
          <a:noFill/>
          <a:ln>
            <a:noFill/>
          </a:ln>
        </p:spPr>
      </p:pic>
      <p:pic>
        <p:nvPicPr>
          <p:cNvPr id="18" name="Picture 17">
            <a:extLst>
              <a:ext uri="{FF2B5EF4-FFF2-40B4-BE49-F238E27FC236}">
                <a16:creationId xmlns:a16="http://schemas.microsoft.com/office/drawing/2014/main" id="{3CD0917A-5809-4A03-BF92-7B8651BB9F72}"/>
              </a:ext>
            </a:extLst>
          </p:cNvPr>
          <p:cNvPicPr/>
          <p:nvPr/>
        </p:nvPicPr>
        <p:blipFill>
          <a:blip r:embed="rId9" cstate="screen">
            <a:extLst>
              <a:ext uri="{28A0092B-C50C-407E-A947-70E740481C1C}">
                <a14:useLocalDpi xmlns:a14="http://schemas.microsoft.com/office/drawing/2010/main"/>
              </a:ext>
            </a:extLst>
          </a:blip>
          <a:srcRect/>
          <a:stretch>
            <a:fillRect/>
          </a:stretch>
        </p:blipFill>
        <p:spPr bwMode="auto">
          <a:xfrm flipH="1">
            <a:off x="2953999" y="2272780"/>
            <a:ext cx="1597025" cy="656590"/>
          </a:xfrm>
          <a:prstGeom prst="rect">
            <a:avLst/>
          </a:prstGeom>
          <a:noFill/>
          <a:ln>
            <a:noFill/>
          </a:ln>
        </p:spPr>
      </p:pic>
      <p:sp>
        <p:nvSpPr>
          <p:cNvPr id="19" name="Rectangle 10">
            <a:extLst>
              <a:ext uri="{FF2B5EF4-FFF2-40B4-BE49-F238E27FC236}">
                <a16:creationId xmlns:a16="http://schemas.microsoft.com/office/drawing/2014/main" id="{DB1DB9C6-DD57-4A5A-B2CA-EDDFA8ECDB11}"/>
              </a:ext>
            </a:extLst>
          </p:cNvPr>
          <p:cNvSpPr>
            <a:spLocks noChangeArrowheads="1"/>
          </p:cNvSpPr>
          <p:nvPr/>
        </p:nvSpPr>
        <p:spPr bwMode="auto">
          <a:xfrm>
            <a:off x="7325651" y="1677202"/>
            <a:ext cx="29096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71463" indent="-271463" eaLnBrk="1" hangingPunct="1">
              <a:spcBef>
                <a:spcPct val="20000"/>
              </a:spcBef>
              <a:buFontTx/>
              <a:buChar char="•"/>
            </a:pPr>
            <a:r>
              <a:rPr lang="en-GB" b="1"/>
              <a:t>Light-dependent resistor (LDR)</a:t>
            </a:r>
            <a:endParaRPr lang="en-GB" altLang="en-US" b="1">
              <a:latin typeface="Century Gothic" panose="020B0502020202020204" pitchFamily="34" charset="0"/>
            </a:endParaRPr>
          </a:p>
        </p:txBody>
      </p:sp>
      <p:sp>
        <p:nvSpPr>
          <p:cNvPr id="20" name="Rectangle 3">
            <a:extLst>
              <a:ext uri="{FF2B5EF4-FFF2-40B4-BE49-F238E27FC236}">
                <a16:creationId xmlns:a16="http://schemas.microsoft.com/office/drawing/2014/main" id="{70D5F7BE-5B36-48EE-AC76-C3DF92492919}"/>
              </a:ext>
            </a:extLst>
          </p:cNvPr>
          <p:cNvSpPr txBox="1">
            <a:spLocks noChangeArrowheads="1"/>
          </p:cNvSpPr>
          <p:nvPr/>
        </p:nvSpPr>
        <p:spPr bwMode="auto">
          <a:xfrm>
            <a:off x="7483802" y="590533"/>
            <a:ext cx="2748833" cy="3693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GB" altLang="en-US" sz="1800" b="1">
                <a:latin typeface="Century Gothic" panose="020B0502020202020204" pitchFamily="34" charset="0"/>
              </a:rPr>
              <a:t>Micro-switch</a:t>
            </a:r>
          </a:p>
        </p:txBody>
      </p:sp>
      <p:pic>
        <p:nvPicPr>
          <p:cNvPr id="21" name="Picture 20">
            <a:extLst>
              <a:ext uri="{FF2B5EF4-FFF2-40B4-BE49-F238E27FC236}">
                <a16:creationId xmlns:a16="http://schemas.microsoft.com/office/drawing/2014/main" id="{11B8C87F-ECF2-4A55-8D7A-59F6AAC0011B}"/>
              </a:ext>
            </a:extLst>
          </p:cNvPr>
          <p:cNvPicPr/>
          <p:nvPr/>
        </p:nvPicPr>
        <p:blipFill rotWithShape="1">
          <a:blip r:embed="rId10" cstate="screen">
            <a:extLst>
              <a:ext uri="{28A0092B-C50C-407E-A947-70E740481C1C}">
                <a14:useLocalDpi xmlns:a14="http://schemas.microsoft.com/office/drawing/2010/main"/>
              </a:ext>
            </a:extLst>
          </a:blip>
          <a:srcRect/>
          <a:stretch/>
        </p:blipFill>
        <p:spPr bwMode="auto">
          <a:xfrm>
            <a:off x="9485457" y="343277"/>
            <a:ext cx="1228725" cy="847725"/>
          </a:xfrm>
          <a:prstGeom prst="rect">
            <a:avLst/>
          </a:prstGeom>
          <a:noFill/>
          <a:ln>
            <a:noFill/>
          </a:ln>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49E4C6A5-F00E-48B5-A63D-E544E095B708}"/>
              </a:ext>
            </a:extLst>
          </p:cNvPr>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906229" y="1638980"/>
            <a:ext cx="664845" cy="713740"/>
          </a:xfrm>
          <a:prstGeom prst="rect">
            <a:avLst/>
          </a:prstGeom>
          <a:noFill/>
          <a:ln>
            <a:noFill/>
          </a:ln>
        </p:spPr>
      </p:pic>
      <p:pic>
        <p:nvPicPr>
          <p:cNvPr id="23" name="Picture 22">
            <a:extLst>
              <a:ext uri="{FF2B5EF4-FFF2-40B4-BE49-F238E27FC236}">
                <a16:creationId xmlns:a16="http://schemas.microsoft.com/office/drawing/2014/main" id="{32626886-B1BC-4C36-BBF2-E33AB14D7B5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1050663" y="1556596"/>
            <a:ext cx="855980" cy="524510"/>
          </a:xfrm>
          <a:prstGeom prst="rect">
            <a:avLst/>
          </a:prstGeom>
        </p:spPr>
      </p:pic>
      <p:pic>
        <p:nvPicPr>
          <p:cNvPr id="24" name="Picture 23" descr="push-to-make switch symbol">
            <a:extLst>
              <a:ext uri="{FF2B5EF4-FFF2-40B4-BE49-F238E27FC236}">
                <a16:creationId xmlns:a16="http://schemas.microsoft.com/office/drawing/2014/main" id="{927BABD3-BFAC-4389-BE2A-37254596BF16}"/>
              </a:ext>
            </a:extLst>
          </p:cNvPr>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73055" y="488692"/>
            <a:ext cx="935355" cy="204470"/>
          </a:xfrm>
          <a:prstGeom prst="rect">
            <a:avLst/>
          </a:prstGeom>
          <a:noFill/>
          <a:ln>
            <a:noFill/>
          </a:ln>
        </p:spPr>
      </p:pic>
      <p:pic>
        <p:nvPicPr>
          <p:cNvPr id="25" name="Picture 24" descr="push-to-break switch symbol">
            <a:extLst>
              <a:ext uri="{FF2B5EF4-FFF2-40B4-BE49-F238E27FC236}">
                <a16:creationId xmlns:a16="http://schemas.microsoft.com/office/drawing/2014/main" id="{CF697B0B-5D0D-41CD-86F0-096A40B00738}"/>
              </a:ext>
            </a:extLst>
          </p:cNvPr>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73055" y="770320"/>
            <a:ext cx="914400" cy="103505"/>
          </a:xfrm>
          <a:prstGeom prst="rect">
            <a:avLst/>
          </a:prstGeom>
          <a:noFill/>
          <a:ln>
            <a:noFill/>
          </a:ln>
        </p:spPr>
      </p:pic>
      <p:sp>
        <p:nvSpPr>
          <p:cNvPr id="2" name="Rectangle 3">
            <a:extLst>
              <a:ext uri="{FF2B5EF4-FFF2-40B4-BE49-F238E27FC236}">
                <a16:creationId xmlns:a16="http://schemas.microsoft.com/office/drawing/2014/main" id="{DD8D8617-105E-4823-A3BF-13E0533804D8}"/>
              </a:ext>
            </a:extLst>
          </p:cNvPr>
          <p:cNvSpPr txBox="1">
            <a:spLocks noChangeArrowheads="1"/>
          </p:cNvSpPr>
          <p:nvPr/>
        </p:nvSpPr>
        <p:spPr bwMode="auto">
          <a:xfrm>
            <a:off x="209071" y="4872045"/>
            <a:ext cx="1763486" cy="3693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GB" altLang="en-US" sz="1800" b="1">
                <a:latin typeface="Century Gothic" panose="020B0502020202020204" pitchFamily="34" charset="0"/>
              </a:rPr>
              <a:t>Tilt Switch</a:t>
            </a:r>
          </a:p>
        </p:txBody>
      </p:sp>
      <p:pic>
        <p:nvPicPr>
          <p:cNvPr id="3" name="Picture 2">
            <a:extLst>
              <a:ext uri="{FF2B5EF4-FFF2-40B4-BE49-F238E27FC236}">
                <a16:creationId xmlns:a16="http://schemas.microsoft.com/office/drawing/2014/main" id="{56502B20-7B95-4ED4-9CFD-41A41C887CCB}"/>
              </a:ext>
            </a:extLst>
          </p:cNvPr>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130666" y="4798587"/>
            <a:ext cx="1654810" cy="509905"/>
          </a:xfrm>
          <a:prstGeom prst="rect">
            <a:avLst/>
          </a:prstGeom>
          <a:noFill/>
          <a:ln>
            <a:noFill/>
          </a:ln>
        </p:spPr>
      </p:pic>
      <p:pic>
        <p:nvPicPr>
          <p:cNvPr id="5" name="Picture 4" descr="https://upload.wikimedia.org/wikipedia/commons/thumb/b/bc/Symbol_Mercury-wetted_switch.svg/70px-Symbol_Mercury-wetted_switch.svg.png">
            <a:extLst>
              <a:ext uri="{FF2B5EF4-FFF2-40B4-BE49-F238E27FC236}">
                <a16:creationId xmlns:a16="http://schemas.microsoft.com/office/drawing/2014/main" id="{B03F5142-8824-47A7-AB8E-4774CD7A029C}"/>
              </a:ext>
            </a:extLst>
          </p:cNvPr>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377840" y="4785952"/>
            <a:ext cx="368935" cy="632460"/>
          </a:xfrm>
          <a:prstGeom prst="rect">
            <a:avLst/>
          </a:prstGeom>
          <a:noFill/>
          <a:ln>
            <a:noFill/>
          </a:ln>
        </p:spPr>
      </p:pic>
      <p:sp>
        <p:nvSpPr>
          <p:cNvPr id="6" name="Rectangle 12">
            <a:extLst>
              <a:ext uri="{FF2B5EF4-FFF2-40B4-BE49-F238E27FC236}">
                <a16:creationId xmlns:a16="http://schemas.microsoft.com/office/drawing/2014/main" id="{47B7A1F9-445D-4143-8796-BD51EFA7A16A}"/>
              </a:ext>
            </a:extLst>
          </p:cNvPr>
          <p:cNvSpPr>
            <a:spLocks noChangeArrowheads="1"/>
          </p:cNvSpPr>
          <p:nvPr/>
        </p:nvSpPr>
        <p:spPr bwMode="auto">
          <a:xfrm>
            <a:off x="7424826" y="3175839"/>
            <a:ext cx="23343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71463" indent="-271463" eaLnBrk="1" hangingPunct="1">
              <a:buFontTx/>
              <a:buChar char="•"/>
            </a:pPr>
            <a:r>
              <a:rPr lang="en-GB" altLang="en-US" b="1">
                <a:latin typeface="Century Gothic" panose="020B0502020202020204" pitchFamily="34" charset="0"/>
              </a:rPr>
              <a:t>Pendulum Switch</a:t>
            </a:r>
          </a:p>
        </p:txBody>
      </p:sp>
      <p:pic>
        <p:nvPicPr>
          <p:cNvPr id="10" name="Picture 9" descr="C:\Users\willy.adam\AppData\Local\Microsoft\Windows\Temporary Internet Files\Content.MSO\5A8D0F34.tmp">
            <a:extLst>
              <a:ext uri="{FF2B5EF4-FFF2-40B4-BE49-F238E27FC236}">
                <a16:creationId xmlns:a16="http://schemas.microsoft.com/office/drawing/2014/main" id="{F72ED969-77B6-44D9-83BA-9AC587BC9364}"/>
              </a:ext>
            </a:extLst>
          </p:cNvPr>
          <p:cNvPicPr/>
          <p:nvPr/>
        </p:nvPicPr>
        <p:blipFill>
          <a:blip r:embed="rId15" cstate="print">
            <a:extLst>
              <a:ext uri="{28A0092B-C50C-407E-A947-70E740481C1C}">
                <a14:useLocalDpi xmlns:a14="http://schemas.microsoft.com/office/drawing/2010/main"/>
              </a:ext>
            </a:extLst>
          </a:blip>
          <a:srcRect/>
          <a:stretch>
            <a:fillRect/>
          </a:stretch>
        </p:blipFill>
        <p:spPr bwMode="auto">
          <a:xfrm>
            <a:off x="9651737" y="2694360"/>
            <a:ext cx="1456095" cy="1456095"/>
          </a:xfrm>
          <a:prstGeom prst="rect">
            <a:avLst/>
          </a:prstGeom>
          <a:noFill/>
          <a:ln>
            <a:noFill/>
          </a:ln>
        </p:spPr>
      </p:pic>
      <p:pic>
        <p:nvPicPr>
          <p:cNvPr id="13" name="Picture 12">
            <a:extLst>
              <a:ext uri="{FF2B5EF4-FFF2-40B4-BE49-F238E27FC236}">
                <a16:creationId xmlns:a16="http://schemas.microsoft.com/office/drawing/2014/main" id="{92E5C920-CE52-40EB-86B1-E8A16F226041}"/>
              </a:ext>
            </a:extLst>
          </p:cNvPr>
          <p:cNvPicPr/>
          <p:nvPr/>
        </p:nvPicPr>
        <p:blipFill>
          <a:blip r:embed="rId16" cstate="screen">
            <a:extLst>
              <a:ext uri="{28A0092B-C50C-407E-A947-70E740481C1C}">
                <a14:useLocalDpi xmlns:a14="http://schemas.microsoft.com/office/drawing/2010/main"/>
              </a:ext>
            </a:extLst>
          </a:blip>
          <a:stretch>
            <a:fillRect/>
          </a:stretch>
        </p:blipFill>
        <p:spPr>
          <a:xfrm>
            <a:off x="11129772" y="3038835"/>
            <a:ext cx="683260" cy="772160"/>
          </a:xfrm>
          <a:prstGeom prst="rect">
            <a:avLst/>
          </a:prstGeom>
        </p:spPr>
      </p:pic>
      <p:sp>
        <p:nvSpPr>
          <p:cNvPr id="33" name="Rectangle 32">
            <a:extLst>
              <a:ext uri="{FF2B5EF4-FFF2-40B4-BE49-F238E27FC236}">
                <a16:creationId xmlns:a16="http://schemas.microsoft.com/office/drawing/2014/main" id="{4C3A085B-E248-4A82-8E2B-0EA44A83B51E}"/>
              </a:ext>
            </a:extLst>
          </p:cNvPr>
          <p:cNvSpPr>
            <a:spLocks noChangeArrowheads="1"/>
          </p:cNvSpPr>
          <p:nvPr/>
        </p:nvSpPr>
        <p:spPr bwMode="auto">
          <a:xfrm>
            <a:off x="7297109" y="4680993"/>
            <a:ext cx="23343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71463" indent="-271463" eaLnBrk="1" hangingPunct="1">
              <a:buFontTx/>
              <a:buChar char="•"/>
            </a:pPr>
            <a:r>
              <a:rPr lang="en-GB" altLang="en-US" b="1">
                <a:latin typeface="Century Gothic" panose="020B0502020202020204" pitchFamily="34" charset="0"/>
              </a:rPr>
              <a:t>Reed Switch</a:t>
            </a:r>
          </a:p>
        </p:txBody>
      </p:sp>
      <p:pic>
        <p:nvPicPr>
          <p:cNvPr id="35" name="Picture 34">
            <a:extLst>
              <a:ext uri="{FF2B5EF4-FFF2-40B4-BE49-F238E27FC236}">
                <a16:creationId xmlns:a16="http://schemas.microsoft.com/office/drawing/2014/main" id="{BA22611B-0310-47EA-B58B-1F12A1CF42C9}"/>
              </a:ext>
            </a:extLst>
          </p:cNvPr>
          <p:cNvPicPr/>
          <p:nvPr/>
        </p:nvPicPr>
        <p:blipFill>
          <a:blip r:embed="rId17" cstate="screen">
            <a:extLst>
              <a:ext uri="{28A0092B-C50C-407E-A947-70E740481C1C}">
                <a14:useLocalDpi xmlns:a14="http://schemas.microsoft.com/office/drawing/2010/main"/>
              </a:ext>
            </a:extLst>
          </a:blip>
          <a:srcRect/>
          <a:stretch>
            <a:fillRect/>
          </a:stretch>
        </p:blipFill>
        <p:spPr bwMode="auto">
          <a:xfrm>
            <a:off x="9234944" y="4678244"/>
            <a:ext cx="2005965" cy="346075"/>
          </a:xfrm>
          <a:prstGeom prst="rect">
            <a:avLst/>
          </a:prstGeom>
          <a:noFill/>
          <a:ln>
            <a:noFill/>
          </a:ln>
        </p:spPr>
      </p:pic>
      <p:pic>
        <p:nvPicPr>
          <p:cNvPr id="37" name="Picture 36" descr="C:\Users\willy.adam\AppData\Local\Microsoft\Windows\Temporary Internet Files\Content.MSO\D33E3F5F.tmp">
            <a:extLst>
              <a:ext uri="{FF2B5EF4-FFF2-40B4-BE49-F238E27FC236}">
                <a16:creationId xmlns:a16="http://schemas.microsoft.com/office/drawing/2014/main" id="{5936EB3C-8993-4B42-8920-A1466895C378}"/>
              </a:ext>
            </a:extLst>
          </p:cNvPr>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0827296" y="5246400"/>
            <a:ext cx="914400" cy="273685"/>
          </a:xfrm>
          <a:prstGeom prst="rect">
            <a:avLst/>
          </a:prstGeom>
          <a:noFill/>
          <a:ln>
            <a:noFill/>
          </a:ln>
        </p:spPr>
      </p:pic>
      <p:sp>
        <p:nvSpPr>
          <p:cNvPr id="38" name="Rectangle 37">
            <a:extLst>
              <a:ext uri="{FF2B5EF4-FFF2-40B4-BE49-F238E27FC236}">
                <a16:creationId xmlns:a16="http://schemas.microsoft.com/office/drawing/2014/main" id="{79E1BE00-9283-463D-A948-B992CC7532B0}"/>
              </a:ext>
            </a:extLst>
          </p:cNvPr>
          <p:cNvSpPr/>
          <p:nvPr/>
        </p:nvSpPr>
        <p:spPr>
          <a:xfrm>
            <a:off x="391064" y="5617234"/>
            <a:ext cx="4270074" cy="92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All children to have a go at drawing the switches and sensors in their DT books.</a:t>
            </a:r>
          </a:p>
        </p:txBody>
      </p:sp>
    </p:spTree>
    <p:extLst>
      <p:ext uri="{BB962C8B-B14F-4D97-AF65-F5344CB8AC3E}">
        <p14:creationId xmlns:p14="http://schemas.microsoft.com/office/powerpoint/2010/main" val="79621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dissolve">
                                      <p:cBhvr>
                                        <p:cTn id="7" dur="500"/>
                                        <p:tgtEl>
                                          <p:spTgt spid="1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par>
                                <p:cTn id="59" presetID="10" presetClass="entr" presetSubtype="0"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par>
                                <p:cTn id="67" presetID="10" presetClass="entr" presetSubtype="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6" grpId="0" build="p"/>
      <p:bldP spid="19" grpId="0"/>
      <p:bldP spid="20" grpId="0"/>
      <p:bldP spid="2" grpId="0"/>
      <p:bldP spid="6" grpId="0"/>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689625" y="0"/>
            <a:ext cx="10812749" cy="6858000"/>
          </a:xfrm>
          <a:prstGeom prst="rect">
            <a:avLst/>
          </a:prstGeom>
        </p:spPr>
      </p:pic>
    </p:spTree>
    <p:extLst>
      <p:ext uri="{BB962C8B-B14F-4D97-AF65-F5344CB8AC3E}">
        <p14:creationId xmlns:p14="http://schemas.microsoft.com/office/powerpoint/2010/main" val="3901189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219" y="566408"/>
            <a:ext cx="10515600" cy="1325563"/>
          </a:xfrm>
        </p:spPr>
        <p:txBody>
          <a:bodyPr>
            <a:normAutofit fontScale="90000"/>
          </a:bodyPr>
          <a:lstStyle/>
          <a:p>
            <a:pPr marL="228600">
              <a:spcAft>
                <a:spcPct val="35000"/>
              </a:spcAft>
            </a:pPr>
            <a:r>
              <a:rPr lang="en-GB" b="1" u="sng"/>
              <a:t>Week 2</a:t>
            </a:r>
            <a:r>
              <a:rPr lang="en-GB"/>
              <a:t> </a:t>
            </a:r>
            <a:br>
              <a:rPr lang="en-GB"/>
            </a:br>
            <a:r>
              <a:rPr lang="en-GB" b="1" u="sng">
                <a:ea typeface="+mj-lt"/>
                <a:cs typeface="+mj-lt"/>
              </a:rPr>
              <a:t>LO: To understand and use electrical components in different types of circuits incorporating switches and buzzers. </a:t>
            </a:r>
            <a:endParaRPr lang="en-GB">
              <a:cs typeface="Calibri Light"/>
            </a:endParaRPr>
          </a:p>
        </p:txBody>
      </p:sp>
      <p:sp>
        <p:nvSpPr>
          <p:cNvPr id="3" name="Content Placeholder 2"/>
          <p:cNvSpPr>
            <a:spLocks noGrp="1"/>
          </p:cNvSpPr>
          <p:nvPr>
            <p:ph idx="1"/>
          </p:nvPr>
        </p:nvSpPr>
        <p:spPr>
          <a:xfrm>
            <a:off x="406879" y="2745776"/>
            <a:ext cx="10515600" cy="4193187"/>
          </a:xfrm>
        </p:spPr>
        <p:txBody>
          <a:bodyPr vert="horz" lIns="91440" tIns="45720" rIns="91440" bIns="45720" rtlCol="0" anchor="t">
            <a:normAutofit/>
          </a:bodyPr>
          <a:lstStyle/>
          <a:p>
            <a:pPr marL="0" indent="0">
              <a:buNone/>
            </a:pPr>
            <a:endParaRPr lang="en-GB"/>
          </a:p>
          <a:p>
            <a:pPr marL="0" indent="0">
              <a:buNone/>
            </a:pPr>
            <a:r>
              <a:rPr lang="en-GB"/>
              <a:t>Model the type of switch that will be used in the TES alarm system kit bought for the year group. </a:t>
            </a:r>
          </a:p>
          <a:p>
            <a:pPr marL="0" indent="0">
              <a:buNone/>
            </a:pPr>
            <a:r>
              <a:rPr lang="en-GB"/>
              <a:t>Can it be adapted ?  </a:t>
            </a:r>
          </a:p>
          <a:p>
            <a:pPr marL="0" indent="0">
              <a:buNone/>
            </a:pPr>
            <a:endParaRPr lang="en-GB"/>
          </a:p>
          <a:p>
            <a:pPr marL="0" indent="0">
              <a:buNone/>
            </a:pPr>
            <a:endParaRPr lang="en-GB"/>
          </a:p>
        </p:txBody>
      </p:sp>
    </p:spTree>
    <p:extLst>
      <p:ext uri="{BB962C8B-B14F-4D97-AF65-F5344CB8AC3E}">
        <p14:creationId xmlns:p14="http://schemas.microsoft.com/office/powerpoint/2010/main" val="3364668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69C0B-03F2-42F7-A3BA-F1FFB3A123BD}"/>
              </a:ext>
            </a:extLst>
          </p:cNvPr>
          <p:cNvSpPr txBox="1">
            <a:spLocks noChangeArrowheads="1"/>
          </p:cNvSpPr>
          <p:nvPr/>
        </p:nvSpPr>
        <p:spPr bwMode="auto">
          <a:xfrm>
            <a:off x="353568" y="752761"/>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3200" b="1">
                <a:solidFill>
                  <a:schemeClr val="accent1">
                    <a:lumMod val="75000"/>
                  </a:schemeClr>
                </a:solidFill>
                <a:latin typeface="Century Gothic" panose="020B0502020202020204" pitchFamily="34" charset="0"/>
              </a:rPr>
              <a:t>Programmable components</a:t>
            </a:r>
          </a:p>
        </p:txBody>
      </p:sp>
      <p:sp>
        <p:nvSpPr>
          <p:cNvPr id="5" name="TextBox 5">
            <a:extLst>
              <a:ext uri="{FF2B5EF4-FFF2-40B4-BE49-F238E27FC236}">
                <a16:creationId xmlns:a16="http://schemas.microsoft.com/office/drawing/2014/main" id="{729CAE71-C962-49B9-9A9C-4E030B18EBDB}"/>
              </a:ext>
            </a:extLst>
          </p:cNvPr>
          <p:cNvSpPr txBox="1">
            <a:spLocks noChangeArrowheads="1"/>
          </p:cNvSpPr>
          <p:nvPr/>
        </p:nvSpPr>
        <p:spPr bwMode="auto">
          <a:xfrm>
            <a:off x="893318" y="1544923"/>
            <a:ext cx="5629402" cy="2133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spcAft>
                <a:spcPts val="800"/>
              </a:spcAft>
              <a:buFont typeface="Arial" pitchFamily="34" charset="0"/>
              <a:buChar char="•"/>
              <a:defRPr/>
            </a:pPr>
            <a:r>
              <a:rPr lang="en-GB">
                <a:solidFill>
                  <a:srgbClr val="000000"/>
                </a:solidFill>
                <a:latin typeface="Century Gothic" pitchFamily="34" charset="0"/>
              </a:rPr>
              <a:t>You might use a microcontroller such as a Crumble to control the inputs and outputs of your circuit.</a:t>
            </a:r>
          </a:p>
          <a:p>
            <a:pPr marL="285750" indent="-285750" eaLnBrk="1" hangingPunct="1">
              <a:spcAft>
                <a:spcPts val="800"/>
              </a:spcAft>
              <a:buFont typeface="Arial" pitchFamily="34" charset="0"/>
              <a:buChar char="•"/>
              <a:defRPr/>
            </a:pPr>
            <a:r>
              <a:rPr lang="en-GB">
                <a:solidFill>
                  <a:srgbClr val="000000"/>
                </a:solidFill>
                <a:latin typeface="Century Gothic" pitchFamily="34" charset="0"/>
              </a:rPr>
              <a:t>With these you can use a range of switches and control the output by having your own sound and light response for a specified length of time.</a:t>
            </a:r>
          </a:p>
        </p:txBody>
      </p:sp>
      <p:pic>
        <p:nvPicPr>
          <p:cNvPr id="36" name="Picture 35">
            <a:extLst>
              <a:ext uri="{FF2B5EF4-FFF2-40B4-BE49-F238E27FC236}">
                <a16:creationId xmlns:a16="http://schemas.microsoft.com/office/drawing/2014/main" id="{4B108999-F592-4C31-8049-50C3F6EAE30E}"/>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8459469" y="247212"/>
            <a:ext cx="2803729" cy="2255574"/>
          </a:xfrm>
          <a:prstGeom prst="rect">
            <a:avLst/>
          </a:prstGeom>
          <a:noFill/>
          <a:ln>
            <a:noFill/>
          </a:ln>
          <a:extLst>
            <a:ext uri="{53640926-AAD7-44D8-BBD7-CCE9431645EC}">
              <a14:shadowObscured xmlns:a14="http://schemas.microsoft.com/office/drawing/2010/main"/>
            </a:ext>
          </a:extLst>
        </p:spPr>
      </p:pic>
      <p:pic>
        <p:nvPicPr>
          <p:cNvPr id="37" name="Picture 36">
            <a:extLst>
              <a:ext uri="{FF2B5EF4-FFF2-40B4-BE49-F238E27FC236}">
                <a16:creationId xmlns:a16="http://schemas.microsoft.com/office/drawing/2014/main" id="{E9DF4843-BBE3-46F6-9F58-D19824EA0067}"/>
              </a:ext>
            </a:extLst>
          </p:cNvPr>
          <p:cNvPicPr/>
          <p:nvPr/>
        </p:nvPicPr>
        <p:blipFill>
          <a:blip r:embed="rId4" cstate="screen">
            <a:extLst>
              <a:ext uri="{28A0092B-C50C-407E-A947-70E740481C1C}">
                <a14:useLocalDpi xmlns:a14="http://schemas.microsoft.com/office/drawing/2010/main"/>
              </a:ext>
            </a:extLst>
          </a:blip>
          <a:stretch>
            <a:fillRect/>
          </a:stretch>
        </p:blipFill>
        <p:spPr>
          <a:xfrm>
            <a:off x="6404863" y="2627439"/>
            <a:ext cx="4538907" cy="3244972"/>
          </a:xfrm>
          <a:prstGeom prst="rect">
            <a:avLst/>
          </a:prstGeom>
        </p:spPr>
      </p:pic>
    </p:spTree>
    <p:extLst>
      <p:ext uri="{BB962C8B-B14F-4D97-AF65-F5344CB8AC3E}">
        <p14:creationId xmlns:p14="http://schemas.microsoft.com/office/powerpoint/2010/main" val="2969393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a:blip r:embed="rId2"/>
          <a:stretch>
            <a:fillRect/>
          </a:stretch>
        </p:blipFill>
        <p:spPr>
          <a:xfrm>
            <a:off x="668328" y="0"/>
            <a:ext cx="10855343" cy="6858000"/>
          </a:xfrm>
          <a:prstGeom prst="rect">
            <a:avLst/>
          </a:prstGeom>
        </p:spPr>
      </p:pic>
    </p:spTree>
    <p:extLst>
      <p:ext uri="{BB962C8B-B14F-4D97-AF65-F5344CB8AC3E}">
        <p14:creationId xmlns:p14="http://schemas.microsoft.com/office/powerpoint/2010/main" val="3631941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5B11184-113F-4662-9E23-7B62CAB3B242}"/>
              </a:ext>
            </a:extLst>
          </p:cNvPr>
          <p:cNvGrpSpPr>
            <a:grpSpLocks/>
          </p:cNvGrpSpPr>
          <p:nvPr/>
        </p:nvGrpSpPr>
        <p:grpSpPr bwMode="auto">
          <a:xfrm>
            <a:off x="4547043" y="1011260"/>
            <a:ext cx="6842125" cy="4789488"/>
            <a:chOff x="2221" y="5405"/>
            <a:chExt cx="7200" cy="5040"/>
          </a:xfrm>
        </p:grpSpPr>
        <p:sp>
          <p:nvSpPr>
            <p:cNvPr id="32" name="Rectangle 3">
              <a:extLst>
                <a:ext uri="{FF2B5EF4-FFF2-40B4-BE49-F238E27FC236}">
                  <a16:creationId xmlns:a16="http://schemas.microsoft.com/office/drawing/2014/main" id="{354AF102-BAB6-45D9-A409-492BE1C66EEE}"/>
                </a:ext>
              </a:extLst>
            </p:cNvPr>
            <p:cNvSpPr>
              <a:spLocks noChangeArrowheads="1"/>
            </p:cNvSpPr>
            <p:nvPr/>
          </p:nvSpPr>
          <p:spPr bwMode="auto">
            <a:xfrm>
              <a:off x="2221" y="6127"/>
              <a:ext cx="7200" cy="36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 name="Rectangle 4">
              <a:extLst>
                <a:ext uri="{FF2B5EF4-FFF2-40B4-BE49-F238E27FC236}">
                  <a16:creationId xmlns:a16="http://schemas.microsoft.com/office/drawing/2014/main" id="{9D2858C1-B6FB-4763-BD50-5F6BBC64077F}"/>
                </a:ext>
              </a:extLst>
            </p:cNvPr>
            <p:cNvSpPr>
              <a:spLocks noChangeArrowheads="1"/>
            </p:cNvSpPr>
            <p:nvPr/>
          </p:nvSpPr>
          <p:spPr bwMode="auto">
            <a:xfrm>
              <a:off x="3301" y="5407"/>
              <a:ext cx="1440" cy="3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 name="Rectangle 5">
              <a:extLst>
                <a:ext uri="{FF2B5EF4-FFF2-40B4-BE49-F238E27FC236}">
                  <a16:creationId xmlns:a16="http://schemas.microsoft.com/office/drawing/2014/main" id="{0087D265-BBAA-4B3F-8FD6-3BF707626C96}"/>
                </a:ext>
              </a:extLst>
            </p:cNvPr>
            <p:cNvSpPr>
              <a:spLocks noChangeArrowheads="1"/>
            </p:cNvSpPr>
            <p:nvPr/>
          </p:nvSpPr>
          <p:spPr bwMode="auto">
            <a:xfrm>
              <a:off x="6663" y="5405"/>
              <a:ext cx="1440" cy="3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 name="Rectangle 6">
              <a:extLst>
                <a:ext uri="{FF2B5EF4-FFF2-40B4-BE49-F238E27FC236}">
                  <a16:creationId xmlns:a16="http://schemas.microsoft.com/office/drawing/2014/main" id="{AB7D2725-ED63-44A3-B91C-CC06C04EC424}"/>
                </a:ext>
              </a:extLst>
            </p:cNvPr>
            <p:cNvSpPr>
              <a:spLocks noChangeArrowheads="1"/>
            </p:cNvSpPr>
            <p:nvPr/>
          </p:nvSpPr>
          <p:spPr bwMode="auto">
            <a:xfrm>
              <a:off x="3301" y="10083"/>
              <a:ext cx="1440" cy="3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 name="Rectangle 7">
              <a:extLst>
                <a:ext uri="{FF2B5EF4-FFF2-40B4-BE49-F238E27FC236}">
                  <a16:creationId xmlns:a16="http://schemas.microsoft.com/office/drawing/2014/main" id="{E2171FAE-1E38-41CE-933E-B1BF5B3E83F8}"/>
                </a:ext>
              </a:extLst>
            </p:cNvPr>
            <p:cNvSpPr>
              <a:spLocks noChangeArrowheads="1"/>
            </p:cNvSpPr>
            <p:nvPr/>
          </p:nvSpPr>
          <p:spPr bwMode="auto">
            <a:xfrm>
              <a:off x="6663" y="10085"/>
              <a:ext cx="1440" cy="3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 name="Rectangle 8">
              <a:extLst>
                <a:ext uri="{FF2B5EF4-FFF2-40B4-BE49-F238E27FC236}">
                  <a16:creationId xmlns:a16="http://schemas.microsoft.com/office/drawing/2014/main" id="{55D730CE-7374-485A-A2B7-C65066AC02E5}"/>
                </a:ext>
              </a:extLst>
            </p:cNvPr>
            <p:cNvSpPr>
              <a:spLocks noChangeArrowheads="1"/>
            </p:cNvSpPr>
            <p:nvPr/>
          </p:nvSpPr>
          <p:spPr bwMode="auto">
            <a:xfrm>
              <a:off x="3961" y="5765"/>
              <a:ext cx="120" cy="43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 name="Rectangle 9">
              <a:extLst>
                <a:ext uri="{FF2B5EF4-FFF2-40B4-BE49-F238E27FC236}">
                  <a16:creationId xmlns:a16="http://schemas.microsoft.com/office/drawing/2014/main" id="{83BC08A4-7C87-4A97-BCD1-3BCC026DBDA5}"/>
                </a:ext>
              </a:extLst>
            </p:cNvPr>
            <p:cNvSpPr>
              <a:spLocks noChangeArrowheads="1"/>
            </p:cNvSpPr>
            <p:nvPr/>
          </p:nvSpPr>
          <p:spPr bwMode="auto">
            <a:xfrm>
              <a:off x="7308" y="5765"/>
              <a:ext cx="120" cy="43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4" name="TextBox 3">
            <a:extLst>
              <a:ext uri="{FF2B5EF4-FFF2-40B4-BE49-F238E27FC236}">
                <a16:creationId xmlns:a16="http://schemas.microsoft.com/office/drawing/2014/main" id="{86269C0B-03F2-42F7-A3BA-F1FFB3A123BD}"/>
              </a:ext>
            </a:extLst>
          </p:cNvPr>
          <p:cNvSpPr txBox="1">
            <a:spLocks noChangeArrowheads="1"/>
          </p:cNvSpPr>
          <p:nvPr/>
        </p:nvSpPr>
        <p:spPr bwMode="auto">
          <a:xfrm>
            <a:off x="353568" y="752761"/>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3200" b="1">
                <a:solidFill>
                  <a:schemeClr val="accent1">
                    <a:lumMod val="75000"/>
                  </a:schemeClr>
                </a:solidFill>
                <a:latin typeface="Century Gothic" panose="020B0502020202020204" pitchFamily="34" charset="0"/>
              </a:rPr>
              <a:t>Circuit diagrams</a:t>
            </a:r>
          </a:p>
        </p:txBody>
      </p:sp>
      <p:sp>
        <p:nvSpPr>
          <p:cNvPr id="5" name="TextBox 5">
            <a:extLst>
              <a:ext uri="{FF2B5EF4-FFF2-40B4-BE49-F238E27FC236}">
                <a16:creationId xmlns:a16="http://schemas.microsoft.com/office/drawing/2014/main" id="{729CAE71-C962-49B9-9A9C-4E030B18EBDB}"/>
              </a:ext>
            </a:extLst>
          </p:cNvPr>
          <p:cNvSpPr txBox="1">
            <a:spLocks noChangeArrowheads="1"/>
          </p:cNvSpPr>
          <p:nvPr/>
        </p:nvSpPr>
        <p:spPr bwMode="auto">
          <a:xfrm>
            <a:off x="893318" y="1544922"/>
            <a:ext cx="265607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spcAft>
                <a:spcPts val="800"/>
              </a:spcAft>
              <a:buFont typeface="Arial" pitchFamily="34" charset="0"/>
              <a:buChar char="•"/>
              <a:defRPr/>
            </a:pPr>
            <a:r>
              <a:rPr lang="en-GB">
                <a:latin typeface="Century Gothic" panose="020B0502020202020204" pitchFamily="34" charset="0"/>
              </a:rPr>
              <a:t>Draw a circuit diagram of your design using correct symbols.</a:t>
            </a:r>
            <a:endParaRPr lang="en-GB">
              <a:solidFill>
                <a:srgbClr val="000000"/>
              </a:solidFill>
              <a:latin typeface="Century Gothic" panose="020B0502020202020204" pitchFamily="34" charset="0"/>
            </a:endParaRPr>
          </a:p>
        </p:txBody>
      </p:sp>
      <p:grpSp>
        <p:nvGrpSpPr>
          <p:cNvPr id="3" name="Group 38">
            <a:extLst>
              <a:ext uri="{FF2B5EF4-FFF2-40B4-BE49-F238E27FC236}">
                <a16:creationId xmlns:a16="http://schemas.microsoft.com/office/drawing/2014/main" id="{6DF242A6-3875-44E0-830A-C2145E8830E5}"/>
              </a:ext>
            </a:extLst>
          </p:cNvPr>
          <p:cNvGrpSpPr/>
          <p:nvPr/>
        </p:nvGrpSpPr>
        <p:grpSpPr>
          <a:xfrm>
            <a:off x="5892163" y="2247925"/>
            <a:ext cx="4127500" cy="2374875"/>
            <a:chOff x="4569269" y="1555781"/>
            <a:chExt cx="6729413" cy="3871960"/>
          </a:xfrm>
        </p:grpSpPr>
        <p:sp>
          <p:nvSpPr>
            <p:cNvPr id="8" name="Line 7">
              <a:extLst>
                <a:ext uri="{FF2B5EF4-FFF2-40B4-BE49-F238E27FC236}">
                  <a16:creationId xmlns:a16="http://schemas.microsoft.com/office/drawing/2014/main" id="{ECEDAB34-18BB-4A3E-A61B-5FDC5197BCB6}"/>
                </a:ext>
              </a:extLst>
            </p:cNvPr>
            <p:cNvSpPr>
              <a:spLocks noChangeShapeType="1"/>
            </p:cNvSpPr>
            <p:nvPr/>
          </p:nvSpPr>
          <p:spPr bwMode="auto">
            <a:xfrm>
              <a:off x="4574031" y="1555781"/>
              <a:ext cx="0" cy="161287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a:p>
          </p:txBody>
        </p:sp>
        <p:sp>
          <p:nvSpPr>
            <p:cNvPr id="9" name="Line 8">
              <a:extLst>
                <a:ext uri="{FF2B5EF4-FFF2-40B4-BE49-F238E27FC236}">
                  <a16:creationId xmlns:a16="http://schemas.microsoft.com/office/drawing/2014/main" id="{CB265193-35BC-43FC-9A3F-DB29DB62EB4C}"/>
                </a:ext>
              </a:extLst>
            </p:cNvPr>
            <p:cNvSpPr>
              <a:spLocks noChangeShapeType="1"/>
            </p:cNvSpPr>
            <p:nvPr/>
          </p:nvSpPr>
          <p:spPr bwMode="auto">
            <a:xfrm>
              <a:off x="4588318" y="3794125"/>
              <a:ext cx="0" cy="16336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a:p>
          </p:txBody>
        </p:sp>
        <p:sp>
          <p:nvSpPr>
            <p:cNvPr id="10" name="Line 9">
              <a:extLst>
                <a:ext uri="{FF2B5EF4-FFF2-40B4-BE49-F238E27FC236}">
                  <a16:creationId xmlns:a16="http://schemas.microsoft.com/office/drawing/2014/main" id="{D0DC2505-BB60-466A-AA22-BE538717DCC3}"/>
                </a:ext>
              </a:extLst>
            </p:cNvPr>
            <p:cNvSpPr>
              <a:spLocks noChangeShapeType="1"/>
            </p:cNvSpPr>
            <p:nvPr/>
          </p:nvSpPr>
          <p:spPr bwMode="auto">
            <a:xfrm flipH="1">
              <a:off x="4569269" y="5389563"/>
              <a:ext cx="294798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a:p>
          </p:txBody>
        </p:sp>
        <p:sp>
          <p:nvSpPr>
            <p:cNvPr id="11" name="Line 10">
              <a:extLst>
                <a:ext uri="{FF2B5EF4-FFF2-40B4-BE49-F238E27FC236}">
                  <a16:creationId xmlns:a16="http://schemas.microsoft.com/office/drawing/2014/main" id="{A372738B-3D7B-4003-9F93-33B54E42978F}"/>
                </a:ext>
              </a:extLst>
            </p:cNvPr>
            <p:cNvSpPr>
              <a:spLocks noChangeShapeType="1"/>
            </p:cNvSpPr>
            <p:nvPr/>
          </p:nvSpPr>
          <p:spPr bwMode="auto">
            <a:xfrm>
              <a:off x="11270106" y="1555783"/>
              <a:ext cx="0" cy="162080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a:p>
          </p:txBody>
        </p:sp>
        <p:sp>
          <p:nvSpPr>
            <p:cNvPr id="13" name="Line 12">
              <a:extLst>
                <a:ext uri="{FF2B5EF4-FFF2-40B4-BE49-F238E27FC236}">
                  <a16:creationId xmlns:a16="http://schemas.microsoft.com/office/drawing/2014/main" id="{E937D86C-BCFE-4307-9C0D-0F368025E79F}"/>
                </a:ext>
              </a:extLst>
            </p:cNvPr>
            <p:cNvSpPr>
              <a:spLocks noChangeShapeType="1"/>
            </p:cNvSpPr>
            <p:nvPr/>
          </p:nvSpPr>
          <p:spPr bwMode="auto">
            <a:xfrm flipV="1">
              <a:off x="11270106" y="3794124"/>
              <a:ext cx="0" cy="15748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a:p>
          </p:txBody>
        </p:sp>
        <p:sp>
          <p:nvSpPr>
            <p:cNvPr id="14" name="Line 13">
              <a:extLst>
                <a:ext uri="{FF2B5EF4-FFF2-40B4-BE49-F238E27FC236}">
                  <a16:creationId xmlns:a16="http://schemas.microsoft.com/office/drawing/2014/main" id="{C00B4A4C-F729-49BF-8D61-34833E21DD6E}"/>
                </a:ext>
              </a:extLst>
            </p:cNvPr>
            <p:cNvSpPr>
              <a:spLocks noChangeShapeType="1"/>
            </p:cNvSpPr>
            <p:nvPr/>
          </p:nvSpPr>
          <p:spPr bwMode="auto">
            <a:xfrm>
              <a:off x="4574032" y="1579563"/>
              <a:ext cx="295275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a:p>
          </p:txBody>
        </p:sp>
        <p:sp>
          <p:nvSpPr>
            <p:cNvPr id="15" name="Line 14">
              <a:extLst>
                <a:ext uri="{FF2B5EF4-FFF2-40B4-BE49-F238E27FC236}">
                  <a16:creationId xmlns:a16="http://schemas.microsoft.com/office/drawing/2014/main" id="{9236727C-F9D1-4905-BEAB-875A5DEBC87F}"/>
                </a:ext>
              </a:extLst>
            </p:cNvPr>
            <p:cNvSpPr>
              <a:spLocks noChangeShapeType="1"/>
            </p:cNvSpPr>
            <p:nvPr/>
          </p:nvSpPr>
          <p:spPr bwMode="auto">
            <a:xfrm>
              <a:off x="8353869" y="1581150"/>
              <a:ext cx="2930525"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a:p>
          </p:txBody>
        </p:sp>
        <p:sp>
          <p:nvSpPr>
            <p:cNvPr id="17" name="Line 17">
              <a:extLst>
                <a:ext uri="{FF2B5EF4-FFF2-40B4-BE49-F238E27FC236}">
                  <a16:creationId xmlns:a16="http://schemas.microsoft.com/office/drawing/2014/main" id="{B4F0186D-B435-4AAC-9054-559795771024}"/>
                </a:ext>
              </a:extLst>
            </p:cNvPr>
            <p:cNvSpPr>
              <a:spLocks noChangeShapeType="1"/>
            </p:cNvSpPr>
            <p:nvPr/>
          </p:nvSpPr>
          <p:spPr bwMode="auto">
            <a:xfrm flipV="1">
              <a:off x="4569269" y="1577974"/>
              <a:ext cx="2962274" cy="7896"/>
            </a:xfrm>
            <a:prstGeom prst="line">
              <a:avLst/>
            </a:prstGeom>
            <a:noFill/>
            <a:ln w="41275">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a:p>
          </p:txBody>
        </p:sp>
        <p:sp>
          <p:nvSpPr>
            <p:cNvPr id="27" name="Line 38">
              <a:extLst>
                <a:ext uri="{FF2B5EF4-FFF2-40B4-BE49-F238E27FC236}">
                  <a16:creationId xmlns:a16="http://schemas.microsoft.com/office/drawing/2014/main" id="{131313A1-295D-47D5-A2A2-7C2BAC9C4024}"/>
                </a:ext>
              </a:extLst>
            </p:cNvPr>
            <p:cNvSpPr>
              <a:spLocks noChangeShapeType="1"/>
            </p:cNvSpPr>
            <p:nvPr/>
          </p:nvSpPr>
          <p:spPr bwMode="auto">
            <a:xfrm flipH="1">
              <a:off x="8669782" y="5359400"/>
              <a:ext cx="26289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a:p>
          </p:txBody>
        </p:sp>
      </p:grpSp>
      <p:sp>
        <p:nvSpPr>
          <p:cNvPr id="31" name="TextBox 30">
            <a:extLst>
              <a:ext uri="{FF2B5EF4-FFF2-40B4-BE49-F238E27FC236}">
                <a16:creationId xmlns:a16="http://schemas.microsoft.com/office/drawing/2014/main" id="{7C7A2D0D-22D8-4486-A021-EFB13C853FCC}"/>
              </a:ext>
            </a:extLst>
          </p:cNvPr>
          <p:cNvSpPr txBox="1">
            <a:spLocks noChangeArrowheads="1"/>
          </p:cNvSpPr>
          <p:nvPr/>
        </p:nvSpPr>
        <p:spPr bwMode="auto">
          <a:xfrm>
            <a:off x="893318" y="5313077"/>
            <a:ext cx="23009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800"/>
              </a:spcAft>
              <a:defRPr/>
            </a:pPr>
            <a:r>
              <a:rPr lang="en-GB" b="1">
                <a:solidFill>
                  <a:srgbClr val="000000"/>
                </a:solidFill>
                <a:latin typeface="Century Gothic" pitchFamily="34" charset="0"/>
              </a:rPr>
              <a:t>See worksheet 4.</a:t>
            </a:r>
          </a:p>
        </p:txBody>
      </p:sp>
    </p:spTree>
    <p:extLst>
      <p:ext uri="{BB962C8B-B14F-4D97-AF65-F5344CB8AC3E}">
        <p14:creationId xmlns:p14="http://schemas.microsoft.com/office/powerpoint/2010/main" val="12920340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69C0B-03F2-42F7-A3BA-F1FFB3A123BD}"/>
              </a:ext>
            </a:extLst>
          </p:cNvPr>
          <p:cNvSpPr txBox="1">
            <a:spLocks noChangeArrowheads="1"/>
          </p:cNvSpPr>
          <p:nvPr/>
        </p:nvSpPr>
        <p:spPr bwMode="auto">
          <a:xfrm>
            <a:off x="353568" y="752761"/>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3200" b="1">
                <a:solidFill>
                  <a:schemeClr val="accent1">
                    <a:lumMod val="75000"/>
                  </a:schemeClr>
                </a:solidFill>
                <a:latin typeface="Century Gothic" panose="020B0502020202020204" pitchFamily="34" charset="0"/>
              </a:rPr>
              <a:t>The electric circuit</a:t>
            </a:r>
          </a:p>
        </p:txBody>
      </p:sp>
      <p:sp>
        <p:nvSpPr>
          <p:cNvPr id="5" name="TextBox 5">
            <a:extLst>
              <a:ext uri="{FF2B5EF4-FFF2-40B4-BE49-F238E27FC236}">
                <a16:creationId xmlns:a16="http://schemas.microsoft.com/office/drawing/2014/main" id="{729CAE71-C962-49B9-9A9C-4E030B18EBDB}"/>
              </a:ext>
            </a:extLst>
          </p:cNvPr>
          <p:cNvSpPr txBox="1">
            <a:spLocks noChangeArrowheads="1"/>
          </p:cNvSpPr>
          <p:nvPr/>
        </p:nvSpPr>
        <p:spPr bwMode="auto">
          <a:xfrm>
            <a:off x="893318" y="1544923"/>
            <a:ext cx="4110125" cy="279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spcAft>
                <a:spcPts val="800"/>
              </a:spcAft>
              <a:buFont typeface="Arial" pitchFamily="34" charset="0"/>
              <a:buChar char="•"/>
              <a:defRPr/>
            </a:pPr>
            <a:r>
              <a:rPr lang="en-GB">
                <a:solidFill>
                  <a:srgbClr val="000000"/>
                </a:solidFill>
                <a:latin typeface="Century Gothic" pitchFamily="34" charset="0"/>
              </a:rPr>
              <a:t>Design your circuit using the appropriate inputs (switches) and outputs (light or buzzer).</a:t>
            </a:r>
          </a:p>
          <a:p>
            <a:pPr marL="285750" indent="-285750" eaLnBrk="1" hangingPunct="1">
              <a:spcAft>
                <a:spcPts val="800"/>
              </a:spcAft>
              <a:buFont typeface="Arial" pitchFamily="34" charset="0"/>
              <a:buChar char="•"/>
              <a:defRPr/>
            </a:pPr>
            <a:r>
              <a:rPr lang="en-GB">
                <a:solidFill>
                  <a:srgbClr val="000000"/>
                </a:solidFill>
                <a:latin typeface="Century Gothic" pitchFamily="34" charset="0"/>
              </a:rPr>
              <a:t>Remember to include a toggle </a:t>
            </a:r>
            <a:br>
              <a:rPr lang="en-GB">
                <a:solidFill>
                  <a:srgbClr val="000000"/>
                </a:solidFill>
                <a:latin typeface="Century Gothic" pitchFamily="34" charset="0"/>
              </a:rPr>
            </a:br>
            <a:r>
              <a:rPr lang="en-GB">
                <a:solidFill>
                  <a:srgbClr val="000000"/>
                </a:solidFill>
                <a:latin typeface="Century Gothic" pitchFamily="34" charset="0"/>
              </a:rPr>
              <a:t>(on-off) switch to activate and deactivate the circuit.</a:t>
            </a:r>
          </a:p>
          <a:p>
            <a:pPr marL="285750" indent="-285750" eaLnBrk="1" hangingPunct="1">
              <a:spcAft>
                <a:spcPts val="800"/>
              </a:spcAft>
              <a:buFont typeface="Arial" pitchFamily="34" charset="0"/>
              <a:buChar char="•"/>
              <a:defRPr/>
            </a:pPr>
            <a:r>
              <a:rPr lang="en-GB">
                <a:solidFill>
                  <a:srgbClr val="000000"/>
                </a:solidFill>
                <a:latin typeface="Century Gothic" pitchFamily="34" charset="0"/>
              </a:rPr>
              <a:t>The circuit diagram shows the components and connections but not the actual layout.</a:t>
            </a:r>
          </a:p>
        </p:txBody>
      </p:sp>
      <p:grpSp>
        <p:nvGrpSpPr>
          <p:cNvPr id="2" name="Group 1">
            <a:extLst>
              <a:ext uri="{FF2B5EF4-FFF2-40B4-BE49-F238E27FC236}">
                <a16:creationId xmlns:a16="http://schemas.microsoft.com/office/drawing/2014/main" id="{332D087A-64AF-46B0-A11B-DBD66C743F94}"/>
              </a:ext>
            </a:extLst>
          </p:cNvPr>
          <p:cNvGrpSpPr/>
          <p:nvPr/>
        </p:nvGrpSpPr>
        <p:grpSpPr>
          <a:xfrm>
            <a:off x="5163524" y="464459"/>
            <a:ext cx="6871849" cy="4707926"/>
            <a:chOff x="6108242" y="1803802"/>
            <a:chExt cx="5912617" cy="4050753"/>
          </a:xfrm>
        </p:grpSpPr>
        <p:grpSp>
          <p:nvGrpSpPr>
            <p:cNvPr id="3" name="Group 5">
              <a:extLst>
                <a:ext uri="{FF2B5EF4-FFF2-40B4-BE49-F238E27FC236}">
                  <a16:creationId xmlns:a16="http://schemas.microsoft.com/office/drawing/2014/main" id="{E2041E4D-1DE3-4225-B399-0A4191DBE13A}"/>
                </a:ext>
              </a:extLst>
            </p:cNvPr>
            <p:cNvGrpSpPr/>
            <p:nvPr/>
          </p:nvGrpSpPr>
          <p:grpSpPr>
            <a:xfrm>
              <a:off x="7025079" y="2875359"/>
              <a:ext cx="4273603" cy="2334387"/>
              <a:chOff x="3961423" y="1336961"/>
              <a:chExt cx="7777163" cy="4248150"/>
            </a:xfrm>
          </p:grpSpPr>
          <p:pic>
            <p:nvPicPr>
              <p:cNvPr id="7" name="Picture 16" descr="buzz2">
                <a:extLst>
                  <a:ext uri="{FF2B5EF4-FFF2-40B4-BE49-F238E27FC236}">
                    <a16:creationId xmlns:a16="http://schemas.microsoft.com/office/drawing/2014/main" id="{D794B063-D864-4E67-BEA3-F4C38B9D1F1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43273" y="2705386"/>
                <a:ext cx="5953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8" name="Picture 7" descr="Cell">
                <a:extLst>
                  <a:ext uri="{FF2B5EF4-FFF2-40B4-BE49-F238E27FC236}">
                    <a16:creationId xmlns:a16="http://schemas.microsoft.com/office/drawing/2014/main" id="{DE5A2EEC-F325-4651-9D28-107E8AD68FFA}"/>
                  </a:ext>
                </a:extLst>
              </p:cNvPr>
              <p:cNvPicPr>
                <a:picLocks noChangeAspect="1" noChangeArrowheads="1"/>
              </p:cNvPicPr>
              <p:nvPr/>
            </p:nvPicPr>
            <p:blipFill>
              <a:blip r:embed="rId4" r:link="rId5" cstate="print">
                <a:extLst>
                  <a:ext uri="{28A0092B-C50C-407E-A947-70E740481C1C}">
                    <a14:useLocalDpi xmlns:a14="http://schemas.microsoft.com/office/drawing/2010/main"/>
                  </a:ext>
                </a:extLst>
              </a:blip>
              <a:srcRect/>
              <a:stretch>
                <a:fillRect/>
              </a:stretch>
            </p:blipFill>
            <p:spPr bwMode="auto">
              <a:xfrm rot="16200000">
                <a:off x="3873317" y="2841117"/>
                <a:ext cx="1089025" cy="91281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Line 7">
                <a:extLst>
                  <a:ext uri="{FF2B5EF4-FFF2-40B4-BE49-F238E27FC236}">
                    <a16:creationId xmlns:a16="http://schemas.microsoft.com/office/drawing/2014/main" id="{D1EC7473-0215-4258-88E6-77E043F0D90C}"/>
                  </a:ext>
                </a:extLst>
              </p:cNvPr>
              <p:cNvSpPr>
                <a:spLocks noChangeShapeType="1"/>
              </p:cNvSpPr>
              <p:nvPr/>
            </p:nvSpPr>
            <p:spPr bwMode="auto">
              <a:xfrm>
                <a:off x="4474186" y="1605249"/>
                <a:ext cx="0" cy="15954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sz="1000">
                  <a:latin typeface="Century Gothic" panose="020B0502020202020204" pitchFamily="34" charset="0"/>
                </a:endParaRPr>
              </a:p>
            </p:txBody>
          </p:sp>
          <p:sp>
            <p:nvSpPr>
              <p:cNvPr id="10" name="Line 8">
                <a:extLst>
                  <a:ext uri="{FF2B5EF4-FFF2-40B4-BE49-F238E27FC236}">
                    <a16:creationId xmlns:a16="http://schemas.microsoft.com/office/drawing/2014/main" id="{BA5DCA6D-C063-4450-AC66-8228C7C05B59}"/>
                  </a:ext>
                </a:extLst>
              </p:cNvPr>
              <p:cNvSpPr>
                <a:spLocks noChangeShapeType="1"/>
              </p:cNvSpPr>
              <p:nvPr/>
            </p:nvSpPr>
            <p:spPr bwMode="auto">
              <a:xfrm>
                <a:off x="4488473" y="3353086"/>
                <a:ext cx="0" cy="206851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sz="1000">
                  <a:latin typeface="Century Gothic" panose="020B0502020202020204" pitchFamily="34" charset="0"/>
                </a:endParaRPr>
              </a:p>
            </p:txBody>
          </p:sp>
          <p:sp>
            <p:nvSpPr>
              <p:cNvPr id="11" name="Line 9">
                <a:extLst>
                  <a:ext uri="{FF2B5EF4-FFF2-40B4-BE49-F238E27FC236}">
                    <a16:creationId xmlns:a16="http://schemas.microsoft.com/office/drawing/2014/main" id="{5E0B427E-7805-48CC-A622-ED1B9E8C4B1B}"/>
                  </a:ext>
                </a:extLst>
              </p:cNvPr>
              <p:cNvSpPr>
                <a:spLocks noChangeShapeType="1"/>
              </p:cNvSpPr>
              <p:nvPr/>
            </p:nvSpPr>
            <p:spPr bwMode="auto">
              <a:xfrm flipH="1">
                <a:off x="4469423" y="5421599"/>
                <a:ext cx="294798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sz="1000">
                  <a:latin typeface="Century Gothic" panose="020B0502020202020204" pitchFamily="34" charset="0"/>
                </a:endParaRPr>
              </a:p>
            </p:txBody>
          </p:sp>
          <p:sp>
            <p:nvSpPr>
              <p:cNvPr id="12" name="Line 10">
                <a:extLst>
                  <a:ext uri="{FF2B5EF4-FFF2-40B4-BE49-F238E27FC236}">
                    <a16:creationId xmlns:a16="http://schemas.microsoft.com/office/drawing/2014/main" id="{743375CC-7BF2-4FE2-BB71-95B43AD02FCF}"/>
                  </a:ext>
                </a:extLst>
              </p:cNvPr>
              <p:cNvSpPr>
                <a:spLocks noChangeShapeType="1"/>
              </p:cNvSpPr>
              <p:nvPr/>
            </p:nvSpPr>
            <p:spPr bwMode="auto">
              <a:xfrm>
                <a:off x="11170261" y="1611599"/>
                <a:ext cx="0" cy="159702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sz="1000">
                  <a:latin typeface="Century Gothic" panose="020B0502020202020204" pitchFamily="34" charset="0"/>
                </a:endParaRPr>
              </a:p>
            </p:txBody>
          </p:sp>
          <p:sp>
            <p:nvSpPr>
              <p:cNvPr id="13" name="Line 11">
                <a:extLst>
                  <a:ext uri="{FF2B5EF4-FFF2-40B4-BE49-F238E27FC236}">
                    <a16:creationId xmlns:a16="http://schemas.microsoft.com/office/drawing/2014/main" id="{DCA50B11-3FF7-42B9-BAEE-6FEEC2518A55}"/>
                  </a:ext>
                </a:extLst>
              </p:cNvPr>
              <p:cNvSpPr>
                <a:spLocks noChangeShapeType="1"/>
              </p:cNvSpPr>
              <p:nvPr/>
            </p:nvSpPr>
            <p:spPr bwMode="auto">
              <a:xfrm>
                <a:off x="7211036" y="5421599"/>
                <a:ext cx="149225" cy="1905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sz="1000">
                  <a:latin typeface="Century Gothic" panose="020B0502020202020204" pitchFamily="34" charset="0"/>
                </a:endParaRPr>
              </a:p>
            </p:txBody>
          </p:sp>
          <p:sp>
            <p:nvSpPr>
              <p:cNvPr id="14" name="Line 12">
                <a:extLst>
                  <a:ext uri="{FF2B5EF4-FFF2-40B4-BE49-F238E27FC236}">
                    <a16:creationId xmlns:a16="http://schemas.microsoft.com/office/drawing/2014/main" id="{724F076C-A833-4F18-97BE-18A3BEA54CCA}"/>
                  </a:ext>
                </a:extLst>
              </p:cNvPr>
              <p:cNvSpPr>
                <a:spLocks noChangeShapeType="1"/>
              </p:cNvSpPr>
              <p:nvPr/>
            </p:nvSpPr>
            <p:spPr bwMode="auto">
              <a:xfrm flipV="1">
                <a:off x="11170261" y="3497549"/>
                <a:ext cx="0" cy="190341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sz="1000">
                  <a:latin typeface="Century Gothic" panose="020B0502020202020204" pitchFamily="34" charset="0"/>
                </a:endParaRPr>
              </a:p>
            </p:txBody>
          </p:sp>
          <p:sp>
            <p:nvSpPr>
              <p:cNvPr id="15" name="Line 13">
                <a:extLst>
                  <a:ext uri="{FF2B5EF4-FFF2-40B4-BE49-F238E27FC236}">
                    <a16:creationId xmlns:a16="http://schemas.microsoft.com/office/drawing/2014/main" id="{7D61DC16-412D-44FF-9BA8-DD9C39F15BB8}"/>
                  </a:ext>
                </a:extLst>
              </p:cNvPr>
              <p:cNvSpPr>
                <a:spLocks noChangeShapeType="1"/>
              </p:cNvSpPr>
              <p:nvPr/>
            </p:nvSpPr>
            <p:spPr bwMode="auto">
              <a:xfrm>
                <a:off x="4474186" y="1611599"/>
                <a:ext cx="295275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sz="1000">
                  <a:latin typeface="Century Gothic" panose="020B0502020202020204" pitchFamily="34" charset="0"/>
                </a:endParaRPr>
              </a:p>
            </p:txBody>
          </p:sp>
          <p:sp>
            <p:nvSpPr>
              <p:cNvPr id="16" name="Line 14">
                <a:extLst>
                  <a:ext uri="{FF2B5EF4-FFF2-40B4-BE49-F238E27FC236}">
                    <a16:creationId xmlns:a16="http://schemas.microsoft.com/office/drawing/2014/main" id="{EC4862FA-A7F7-44A9-9DB3-EB410895C8FB}"/>
                  </a:ext>
                </a:extLst>
              </p:cNvPr>
              <p:cNvSpPr>
                <a:spLocks noChangeShapeType="1"/>
              </p:cNvSpPr>
              <p:nvPr/>
            </p:nvSpPr>
            <p:spPr bwMode="auto">
              <a:xfrm>
                <a:off x="8254023" y="1613186"/>
                <a:ext cx="2930525"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sz="1000">
                  <a:latin typeface="Century Gothic" panose="020B0502020202020204" pitchFamily="34" charset="0"/>
                </a:endParaRPr>
              </a:p>
            </p:txBody>
          </p:sp>
          <p:sp>
            <p:nvSpPr>
              <p:cNvPr id="17" name="Text Box 15">
                <a:extLst>
                  <a:ext uri="{FF2B5EF4-FFF2-40B4-BE49-F238E27FC236}">
                    <a16:creationId xmlns:a16="http://schemas.microsoft.com/office/drawing/2014/main" id="{28633FAC-1EBD-467E-9DC8-2BA0CB1164BE}"/>
                  </a:ext>
                </a:extLst>
              </p:cNvPr>
              <p:cNvSpPr txBox="1">
                <a:spLocks noChangeArrowheads="1"/>
              </p:cNvSpPr>
              <p:nvPr/>
            </p:nvSpPr>
            <p:spPr bwMode="auto">
              <a:xfrm>
                <a:off x="3986823" y="2576799"/>
                <a:ext cx="315913" cy="663575"/>
              </a:xfrm>
              <a:prstGeom prst="rect">
                <a:avLst/>
              </a:prstGeom>
              <a:solidFill>
                <a:srgbClr val="FFFFFF"/>
              </a:solidFill>
              <a:ln>
                <a:noFill/>
              </a:ln>
              <a:extLs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000" b="1">
                    <a:solidFill>
                      <a:srgbClr val="000000"/>
                    </a:solidFill>
                    <a:latin typeface="Century Gothic" panose="020B0502020202020204" pitchFamily="34" charset="0"/>
                  </a:rPr>
                  <a:t>_</a:t>
                </a:r>
                <a:endParaRPr lang="en-GB" altLang="en-US" sz="1000">
                  <a:latin typeface="Century Gothic" panose="020B0502020202020204" pitchFamily="34" charset="0"/>
                </a:endParaRPr>
              </a:p>
            </p:txBody>
          </p:sp>
          <p:sp>
            <p:nvSpPr>
              <p:cNvPr id="18" name="Line 17">
                <a:extLst>
                  <a:ext uri="{FF2B5EF4-FFF2-40B4-BE49-F238E27FC236}">
                    <a16:creationId xmlns:a16="http://schemas.microsoft.com/office/drawing/2014/main" id="{0A8084F8-BA4B-44BF-B074-EB8E3B6BAD91}"/>
                  </a:ext>
                </a:extLst>
              </p:cNvPr>
              <p:cNvSpPr>
                <a:spLocks noChangeShapeType="1"/>
              </p:cNvSpPr>
              <p:nvPr/>
            </p:nvSpPr>
            <p:spPr bwMode="auto">
              <a:xfrm flipV="1">
                <a:off x="4474186" y="1610011"/>
                <a:ext cx="2957512" cy="4763"/>
              </a:xfrm>
              <a:prstGeom prst="line">
                <a:avLst/>
              </a:prstGeom>
              <a:noFill/>
              <a:ln w="41275">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sz="1000">
                  <a:latin typeface="Century Gothic" panose="020B0502020202020204" pitchFamily="34" charset="0"/>
                </a:endParaRPr>
              </a:p>
            </p:txBody>
          </p:sp>
          <p:sp>
            <p:nvSpPr>
              <p:cNvPr id="19" name="Line 18">
                <a:extLst>
                  <a:ext uri="{FF2B5EF4-FFF2-40B4-BE49-F238E27FC236}">
                    <a16:creationId xmlns:a16="http://schemas.microsoft.com/office/drawing/2014/main" id="{B7F17F83-D5EE-4C2E-AD56-26E474FC1F33}"/>
                  </a:ext>
                </a:extLst>
              </p:cNvPr>
              <p:cNvSpPr>
                <a:spLocks noChangeShapeType="1"/>
              </p:cNvSpPr>
              <p:nvPr/>
            </p:nvSpPr>
            <p:spPr bwMode="auto">
              <a:xfrm flipV="1">
                <a:off x="8152423" y="1614774"/>
                <a:ext cx="2968625" cy="3175"/>
              </a:xfrm>
              <a:prstGeom prst="line">
                <a:avLst/>
              </a:prstGeom>
              <a:noFill/>
              <a:ln w="41275">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sz="1000">
                  <a:latin typeface="Century Gothic" panose="020B0502020202020204" pitchFamily="34" charset="0"/>
                </a:endParaRPr>
              </a:p>
            </p:txBody>
          </p:sp>
          <p:sp>
            <p:nvSpPr>
              <p:cNvPr id="20" name="Line 19">
                <a:extLst>
                  <a:ext uri="{FF2B5EF4-FFF2-40B4-BE49-F238E27FC236}">
                    <a16:creationId xmlns:a16="http://schemas.microsoft.com/office/drawing/2014/main" id="{58C778F8-03BD-43EA-9A14-B5347981DE17}"/>
                  </a:ext>
                </a:extLst>
              </p:cNvPr>
              <p:cNvSpPr>
                <a:spLocks noChangeShapeType="1"/>
              </p:cNvSpPr>
              <p:nvPr/>
            </p:nvSpPr>
            <p:spPr bwMode="auto">
              <a:xfrm flipV="1">
                <a:off x="7431698" y="1336961"/>
                <a:ext cx="576263" cy="215900"/>
              </a:xfrm>
              <a:prstGeom prst="line">
                <a:avLst/>
              </a:prstGeom>
              <a:noFill/>
              <a:ln w="41275">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sz="1000">
                  <a:latin typeface="Century Gothic" panose="020B0502020202020204" pitchFamily="34" charset="0"/>
                </a:endParaRPr>
              </a:p>
            </p:txBody>
          </p:sp>
          <p:sp>
            <p:nvSpPr>
              <p:cNvPr id="21" name="Text Box 22">
                <a:extLst>
                  <a:ext uri="{FF2B5EF4-FFF2-40B4-BE49-F238E27FC236}">
                    <a16:creationId xmlns:a16="http://schemas.microsoft.com/office/drawing/2014/main" id="{56D039AB-7A68-4A72-80FE-A0F0DA861543}"/>
                  </a:ext>
                </a:extLst>
              </p:cNvPr>
              <p:cNvSpPr txBox="1">
                <a:spLocks noChangeArrowheads="1"/>
              </p:cNvSpPr>
              <p:nvPr/>
            </p:nvSpPr>
            <p:spPr bwMode="auto">
              <a:xfrm>
                <a:off x="10065362" y="3124486"/>
                <a:ext cx="1223961" cy="44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1000">
                    <a:latin typeface="Century Gothic" panose="020B0502020202020204" pitchFamily="34" charset="0"/>
                  </a:rPr>
                  <a:t>Buzzer</a:t>
                </a:r>
              </a:p>
            </p:txBody>
          </p:sp>
          <p:sp>
            <p:nvSpPr>
              <p:cNvPr id="22" name="Text Box 23">
                <a:extLst>
                  <a:ext uri="{FF2B5EF4-FFF2-40B4-BE49-F238E27FC236}">
                    <a16:creationId xmlns:a16="http://schemas.microsoft.com/office/drawing/2014/main" id="{1068046F-7821-4521-ABEF-6B564B9B1F97}"/>
                  </a:ext>
                </a:extLst>
              </p:cNvPr>
              <p:cNvSpPr txBox="1">
                <a:spLocks noChangeArrowheads="1"/>
              </p:cNvSpPr>
              <p:nvPr/>
            </p:nvSpPr>
            <p:spPr bwMode="auto">
              <a:xfrm>
                <a:off x="7034823" y="1752887"/>
                <a:ext cx="1511299" cy="72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1000">
                    <a:latin typeface="Century Gothic" panose="020B0502020202020204" pitchFamily="34" charset="0"/>
                  </a:rPr>
                  <a:t>On/Off Switch</a:t>
                </a:r>
              </a:p>
            </p:txBody>
          </p:sp>
          <p:sp>
            <p:nvSpPr>
              <p:cNvPr id="23" name="Text Box 24">
                <a:extLst>
                  <a:ext uri="{FF2B5EF4-FFF2-40B4-BE49-F238E27FC236}">
                    <a16:creationId xmlns:a16="http://schemas.microsoft.com/office/drawing/2014/main" id="{027268F5-0A47-41CD-B8F5-8D0F606136F7}"/>
                  </a:ext>
                </a:extLst>
              </p:cNvPr>
              <p:cNvSpPr txBox="1">
                <a:spLocks noChangeArrowheads="1"/>
              </p:cNvSpPr>
              <p:nvPr/>
            </p:nvSpPr>
            <p:spPr bwMode="auto">
              <a:xfrm>
                <a:off x="6945924" y="4648486"/>
                <a:ext cx="1944688" cy="44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1000">
                    <a:latin typeface="Century Gothic" panose="020B0502020202020204" pitchFamily="34" charset="0"/>
                  </a:rPr>
                  <a:t>Switch/Sensor</a:t>
                </a:r>
              </a:p>
            </p:txBody>
          </p:sp>
          <p:sp>
            <p:nvSpPr>
              <p:cNvPr id="24" name="Text Box 25">
                <a:extLst>
                  <a:ext uri="{FF2B5EF4-FFF2-40B4-BE49-F238E27FC236}">
                    <a16:creationId xmlns:a16="http://schemas.microsoft.com/office/drawing/2014/main" id="{58049091-6389-48AB-AFDA-6FD676BE7863}"/>
                  </a:ext>
                </a:extLst>
              </p:cNvPr>
              <p:cNvSpPr txBox="1">
                <a:spLocks noChangeArrowheads="1"/>
              </p:cNvSpPr>
              <p:nvPr/>
            </p:nvSpPr>
            <p:spPr bwMode="auto">
              <a:xfrm>
                <a:off x="4839310" y="3130835"/>
                <a:ext cx="1512888" cy="44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1000">
                    <a:latin typeface="Century Gothic" panose="020B0502020202020204" pitchFamily="34" charset="0"/>
                  </a:rPr>
                  <a:t>Battery</a:t>
                </a:r>
              </a:p>
            </p:txBody>
          </p:sp>
          <p:sp>
            <p:nvSpPr>
              <p:cNvPr id="25" name="Oval 32">
                <a:extLst>
                  <a:ext uri="{FF2B5EF4-FFF2-40B4-BE49-F238E27FC236}">
                    <a16:creationId xmlns:a16="http://schemas.microsoft.com/office/drawing/2014/main" id="{AF2BEF50-5F4B-4E32-B721-D6E5051421B5}"/>
                  </a:ext>
                </a:extLst>
              </p:cNvPr>
              <p:cNvSpPr>
                <a:spLocks noChangeArrowheads="1"/>
              </p:cNvSpPr>
              <p:nvPr/>
            </p:nvSpPr>
            <p:spPr bwMode="auto">
              <a:xfrm>
                <a:off x="7288823" y="1495711"/>
                <a:ext cx="215900" cy="215900"/>
              </a:xfrm>
              <a:prstGeom prst="ellipse">
                <a:avLst/>
              </a:prstGeom>
              <a:solidFill>
                <a:schemeClr val="bg1"/>
              </a:solidFill>
              <a:ln w="38100">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00">
                  <a:latin typeface="Century Gothic" panose="020B0502020202020204" pitchFamily="34" charset="0"/>
                </a:endParaRPr>
              </a:p>
            </p:txBody>
          </p:sp>
          <p:sp>
            <p:nvSpPr>
              <p:cNvPr id="26" name="Oval 33">
                <a:extLst>
                  <a:ext uri="{FF2B5EF4-FFF2-40B4-BE49-F238E27FC236}">
                    <a16:creationId xmlns:a16="http://schemas.microsoft.com/office/drawing/2014/main" id="{F2666D98-1C97-4A1D-B3A3-0536B509677A}"/>
                  </a:ext>
                </a:extLst>
              </p:cNvPr>
              <p:cNvSpPr>
                <a:spLocks noChangeArrowheads="1"/>
              </p:cNvSpPr>
              <p:nvPr/>
            </p:nvSpPr>
            <p:spPr bwMode="auto">
              <a:xfrm>
                <a:off x="8007961" y="1509999"/>
                <a:ext cx="215900" cy="215900"/>
              </a:xfrm>
              <a:prstGeom prst="ellipse">
                <a:avLst/>
              </a:prstGeom>
              <a:solidFill>
                <a:schemeClr val="bg1"/>
              </a:solidFill>
              <a:ln w="38100">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00">
                  <a:latin typeface="Century Gothic" panose="020B0502020202020204" pitchFamily="34" charset="0"/>
                </a:endParaRPr>
              </a:p>
            </p:txBody>
          </p:sp>
          <p:sp>
            <p:nvSpPr>
              <p:cNvPr id="27" name="Oval 36">
                <a:extLst>
                  <a:ext uri="{FF2B5EF4-FFF2-40B4-BE49-F238E27FC236}">
                    <a16:creationId xmlns:a16="http://schemas.microsoft.com/office/drawing/2014/main" id="{C9B8DE78-E081-4BB3-9B9F-71D918CBB4F3}"/>
                  </a:ext>
                </a:extLst>
              </p:cNvPr>
              <p:cNvSpPr>
                <a:spLocks noChangeArrowheads="1"/>
              </p:cNvSpPr>
              <p:nvPr/>
            </p:nvSpPr>
            <p:spPr bwMode="auto">
              <a:xfrm>
                <a:off x="7288823" y="5297774"/>
                <a:ext cx="215900" cy="215900"/>
              </a:xfrm>
              <a:prstGeom prst="ellipse">
                <a:avLst/>
              </a:prstGeom>
              <a:solidFill>
                <a:schemeClr val="bg1"/>
              </a:solidFill>
              <a:ln w="38100">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00">
                  <a:latin typeface="Century Gothic" panose="020B0502020202020204" pitchFamily="34" charset="0"/>
                </a:endParaRPr>
              </a:p>
            </p:txBody>
          </p:sp>
          <p:sp>
            <p:nvSpPr>
              <p:cNvPr id="28" name="Line 38">
                <a:extLst>
                  <a:ext uri="{FF2B5EF4-FFF2-40B4-BE49-F238E27FC236}">
                    <a16:creationId xmlns:a16="http://schemas.microsoft.com/office/drawing/2014/main" id="{2A9CCDF9-ADD9-412A-A4CC-5BB2DD6488BA}"/>
                  </a:ext>
                </a:extLst>
              </p:cNvPr>
              <p:cNvSpPr>
                <a:spLocks noChangeShapeType="1"/>
              </p:cNvSpPr>
              <p:nvPr/>
            </p:nvSpPr>
            <p:spPr bwMode="auto">
              <a:xfrm flipH="1">
                <a:off x="8569936" y="5391436"/>
                <a:ext cx="26289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GB" sz="1000">
                  <a:latin typeface="Century Gothic" panose="020B0502020202020204" pitchFamily="34" charset="0"/>
                </a:endParaRPr>
              </a:p>
            </p:txBody>
          </p:sp>
          <p:sp>
            <p:nvSpPr>
              <p:cNvPr id="29" name="Oval 37">
                <a:extLst>
                  <a:ext uri="{FF2B5EF4-FFF2-40B4-BE49-F238E27FC236}">
                    <a16:creationId xmlns:a16="http://schemas.microsoft.com/office/drawing/2014/main" id="{9FFE3EC6-C9FF-405C-94BB-25EDD75A5DB4}"/>
                  </a:ext>
                </a:extLst>
              </p:cNvPr>
              <p:cNvSpPr>
                <a:spLocks noChangeArrowheads="1"/>
              </p:cNvSpPr>
              <p:nvPr/>
            </p:nvSpPr>
            <p:spPr bwMode="auto">
              <a:xfrm>
                <a:off x="8441348" y="5297774"/>
                <a:ext cx="215900" cy="215900"/>
              </a:xfrm>
              <a:prstGeom prst="ellipse">
                <a:avLst/>
              </a:prstGeom>
              <a:solidFill>
                <a:schemeClr val="bg1"/>
              </a:solidFill>
              <a:ln w="38100">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00">
                  <a:latin typeface="Century Gothic" panose="020B0502020202020204" pitchFamily="34" charset="0"/>
                </a:endParaRPr>
              </a:p>
            </p:txBody>
          </p:sp>
          <p:sp>
            <p:nvSpPr>
              <p:cNvPr id="30" name="Line 39">
                <a:extLst>
                  <a:ext uri="{FF2B5EF4-FFF2-40B4-BE49-F238E27FC236}">
                    <a16:creationId xmlns:a16="http://schemas.microsoft.com/office/drawing/2014/main" id="{AEC317A0-B282-4FF5-AAFF-B3CA8F2D8C73}"/>
                  </a:ext>
                </a:extLst>
              </p:cNvPr>
              <p:cNvSpPr>
                <a:spLocks noChangeShapeType="1"/>
              </p:cNvSpPr>
              <p:nvPr/>
            </p:nvSpPr>
            <p:spPr bwMode="auto">
              <a:xfrm>
                <a:off x="7388836" y="5585111"/>
                <a:ext cx="1152525"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000">
                  <a:latin typeface="Century Gothic" panose="020B0502020202020204" pitchFamily="34" charset="0"/>
                </a:endParaRPr>
              </a:p>
            </p:txBody>
          </p:sp>
          <p:sp>
            <p:nvSpPr>
              <p:cNvPr id="31" name="Line 40">
                <a:extLst>
                  <a:ext uri="{FF2B5EF4-FFF2-40B4-BE49-F238E27FC236}">
                    <a16:creationId xmlns:a16="http://schemas.microsoft.com/office/drawing/2014/main" id="{72273A33-4D3F-41F8-BFCD-F2ABD7F19AED}"/>
                  </a:ext>
                </a:extLst>
              </p:cNvPr>
              <p:cNvSpPr>
                <a:spLocks noChangeShapeType="1"/>
              </p:cNvSpPr>
              <p:nvPr/>
            </p:nvSpPr>
            <p:spPr bwMode="auto">
              <a:xfrm flipV="1">
                <a:off x="7979386" y="5081874"/>
                <a:ext cx="0" cy="503237"/>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000">
                  <a:latin typeface="Century Gothic" panose="020B0502020202020204" pitchFamily="34" charset="0"/>
                </a:endParaRPr>
              </a:p>
            </p:txBody>
          </p:sp>
        </p:grpSp>
        <p:pic>
          <p:nvPicPr>
            <p:cNvPr id="32" name="Picture 31" descr="SPST toggle switch, photograph © Rapid Electronics">
              <a:extLst>
                <a:ext uri="{FF2B5EF4-FFF2-40B4-BE49-F238E27FC236}">
                  <a16:creationId xmlns:a16="http://schemas.microsoft.com/office/drawing/2014/main" id="{CC84A4C5-0A6B-4850-888E-7CF0E9A9616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6300000">
              <a:off x="8835075" y="1871309"/>
              <a:ext cx="896492" cy="761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descr="Related image">
              <a:extLst>
                <a:ext uri="{FF2B5EF4-FFF2-40B4-BE49-F238E27FC236}">
                  <a16:creationId xmlns:a16="http://schemas.microsoft.com/office/drawing/2014/main" id="{F1CF1CAD-BCE3-4C90-9FB7-33CAD1337C7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8926195">
              <a:off x="6108242" y="3540078"/>
              <a:ext cx="1045079" cy="104507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7" descr="Electronic buzzers">
              <a:extLst>
                <a:ext uri="{FF2B5EF4-FFF2-40B4-BE49-F238E27FC236}">
                  <a16:creationId xmlns:a16="http://schemas.microsoft.com/office/drawing/2014/main" id="{72E5CD88-64C6-4C34-B15B-86DEE5CF390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r="-145"/>
            <a:stretch>
              <a:fillRect/>
            </a:stretch>
          </p:blipFill>
          <p:spPr bwMode="auto">
            <a:xfrm>
              <a:off x="11206213" y="2962593"/>
              <a:ext cx="814646" cy="74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45000AD7-A144-4F99-A653-0B15EC8B5E1F}"/>
                </a:ext>
              </a:extLst>
            </p:cNvPr>
            <p:cNvPicPr/>
            <p:nvPr/>
          </p:nvPicPr>
          <p:blipFill>
            <a:blip r:embed="rId9" cstate="screen">
              <a:extLst>
                <a:ext uri="{28A0092B-C50C-407E-A947-70E740481C1C}">
                  <a14:useLocalDpi xmlns:a14="http://schemas.microsoft.com/office/drawing/2010/main"/>
                </a:ext>
              </a:extLst>
            </a:blip>
            <a:srcRect/>
            <a:stretch>
              <a:fillRect/>
            </a:stretch>
          </p:blipFill>
          <p:spPr bwMode="auto">
            <a:xfrm flipH="1">
              <a:off x="8762158" y="5417494"/>
              <a:ext cx="973040" cy="437061"/>
            </a:xfrm>
            <a:prstGeom prst="rect">
              <a:avLst/>
            </a:prstGeom>
            <a:noFill/>
            <a:ln>
              <a:noFill/>
            </a:ln>
          </p:spPr>
        </p:pic>
      </p:grpSp>
    </p:spTree>
    <p:extLst>
      <p:ext uri="{BB962C8B-B14F-4D97-AF65-F5344CB8AC3E}">
        <p14:creationId xmlns:p14="http://schemas.microsoft.com/office/powerpoint/2010/main" val="999867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8713D-5ED5-C779-4832-5E4D3FA5C16C}"/>
              </a:ext>
            </a:extLst>
          </p:cNvPr>
          <p:cNvSpPr>
            <a:spLocks noGrp="1"/>
          </p:cNvSpPr>
          <p:nvPr>
            <p:ph type="title"/>
          </p:nvPr>
        </p:nvSpPr>
        <p:spPr/>
        <p:txBody>
          <a:bodyPr/>
          <a:lstStyle/>
          <a:p>
            <a:r>
              <a:rPr lang="en-US">
                <a:cs typeface="Calibri Light"/>
              </a:rPr>
              <a:t>Design Technology process</a:t>
            </a:r>
            <a:endParaRPr lang="en-US"/>
          </a:p>
        </p:txBody>
      </p:sp>
      <p:pic>
        <p:nvPicPr>
          <p:cNvPr id="4" name="Picture 4" descr="Diagram&#10;&#10;Description automatically generated">
            <a:extLst>
              <a:ext uri="{FF2B5EF4-FFF2-40B4-BE49-F238E27FC236}">
                <a16:creationId xmlns:a16="http://schemas.microsoft.com/office/drawing/2014/main" id="{8B9485A3-C5FF-FD00-F09E-AF03BF1A29C2}"/>
              </a:ext>
            </a:extLst>
          </p:cNvPr>
          <p:cNvPicPr>
            <a:picLocks noGrp="1" noChangeAspect="1"/>
          </p:cNvPicPr>
          <p:nvPr>
            <p:ph idx="1"/>
          </p:nvPr>
        </p:nvPicPr>
        <p:blipFill>
          <a:blip r:embed="rId2"/>
          <a:stretch>
            <a:fillRect/>
          </a:stretch>
        </p:blipFill>
        <p:spPr>
          <a:xfrm>
            <a:off x="1906174" y="1825625"/>
            <a:ext cx="8379651" cy="4351338"/>
          </a:xfrm>
        </p:spPr>
      </p:pic>
    </p:spTree>
    <p:extLst>
      <p:ext uri="{BB962C8B-B14F-4D97-AF65-F5344CB8AC3E}">
        <p14:creationId xmlns:p14="http://schemas.microsoft.com/office/powerpoint/2010/main" val="3837555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D1AF0-ADE3-4E81-9CA2-0F655211C9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B2ABB16-83B4-444A-9717-D2C38807346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155119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Week 3 cross sectional diagrams </a:t>
            </a:r>
          </a:p>
        </p:txBody>
      </p:sp>
      <p:pic>
        <p:nvPicPr>
          <p:cNvPr id="4" name="Picture 3"/>
          <p:cNvPicPr>
            <a:picLocks noChangeAspect="1"/>
          </p:cNvPicPr>
          <p:nvPr/>
        </p:nvPicPr>
        <p:blipFill>
          <a:blip r:embed="rId2"/>
          <a:stretch>
            <a:fillRect/>
          </a:stretch>
        </p:blipFill>
        <p:spPr>
          <a:xfrm>
            <a:off x="94890" y="1311125"/>
            <a:ext cx="4445704" cy="2864059"/>
          </a:xfrm>
          <a:prstGeom prst="rect">
            <a:avLst/>
          </a:prstGeom>
        </p:spPr>
      </p:pic>
      <p:pic>
        <p:nvPicPr>
          <p:cNvPr id="5" name="Picture 4"/>
          <p:cNvPicPr>
            <a:picLocks noChangeAspect="1"/>
          </p:cNvPicPr>
          <p:nvPr/>
        </p:nvPicPr>
        <p:blipFill>
          <a:blip r:embed="rId3"/>
          <a:stretch>
            <a:fillRect/>
          </a:stretch>
        </p:blipFill>
        <p:spPr>
          <a:xfrm>
            <a:off x="8256467" y="750451"/>
            <a:ext cx="4191719" cy="2932981"/>
          </a:xfrm>
          <a:prstGeom prst="rect">
            <a:avLst/>
          </a:prstGeom>
        </p:spPr>
      </p:pic>
      <p:pic>
        <p:nvPicPr>
          <p:cNvPr id="6" name="Picture 5"/>
          <p:cNvPicPr>
            <a:picLocks noChangeAspect="1"/>
          </p:cNvPicPr>
          <p:nvPr/>
        </p:nvPicPr>
        <p:blipFill>
          <a:blip r:embed="rId4"/>
          <a:stretch>
            <a:fillRect/>
          </a:stretch>
        </p:blipFill>
        <p:spPr>
          <a:xfrm>
            <a:off x="4540594" y="2947283"/>
            <a:ext cx="3864274" cy="3726691"/>
          </a:xfrm>
          <a:prstGeom prst="rect">
            <a:avLst/>
          </a:prstGeom>
        </p:spPr>
      </p:pic>
      <p:sp>
        <p:nvSpPr>
          <p:cNvPr id="7" name="TextBox 6"/>
          <p:cNvSpPr txBox="1"/>
          <p:nvPr/>
        </p:nvSpPr>
        <p:spPr>
          <a:xfrm>
            <a:off x="250166" y="4675517"/>
            <a:ext cx="3899140" cy="923330"/>
          </a:xfrm>
          <a:prstGeom prst="rect">
            <a:avLst/>
          </a:prstGeom>
          <a:noFill/>
        </p:spPr>
        <p:txBody>
          <a:bodyPr wrap="square" rtlCol="0">
            <a:spAutoFit/>
          </a:bodyPr>
          <a:lstStyle/>
          <a:p>
            <a:r>
              <a:rPr lang="en-GB"/>
              <a:t>Examples of cross sectional diagrams, you should be able to see what is inside the outer shell of the object. </a:t>
            </a:r>
          </a:p>
        </p:txBody>
      </p:sp>
    </p:spTree>
    <p:extLst>
      <p:ext uri="{BB962C8B-B14F-4D97-AF65-F5344CB8AC3E}">
        <p14:creationId xmlns:p14="http://schemas.microsoft.com/office/powerpoint/2010/main" val="3344769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Cross sectional diagrams </a:t>
            </a:r>
          </a:p>
        </p:txBody>
      </p:sp>
      <p:pic>
        <p:nvPicPr>
          <p:cNvPr id="4" name="Picture 3"/>
          <p:cNvPicPr>
            <a:picLocks noChangeAspect="1"/>
          </p:cNvPicPr>
          <p:nvPr/>
        </p:nvPicPr>
        <p:blipFill>
          <a:blip r:embed="rId2"/>
          <a:stretch>
            <a:fillRect/>
          </a:stretch>
        </p:blipFill>
        <p:spPr>
          <a:xfrm>
            <a:off x="658033" y="1558775"/>
            <a:ext cx="6689913" cy="3039104"/>
          </a:xfrm>
          <a:prstGeom prst="rect">
            <a:avLst/>
          </a:prstGeom>
        </p:spPr>
      </p:pic>
      <p:sp>
        <p:nvSpPr>
          <p:cNvPr id="5" name="TextBox 4"/>
          <p:cNvSpPr txBox="1"/>
          <p:nvPr/>
        </p:nvSpPr>
        <p:spPr>
          <a:xfrm>
            <a:off x="3252158" y="4934308"/>
            <a:ext cx="8101642" cy="1200329"/>
          </a:xfrm>
          <a:prstGeom prst="rect">
            <a:avLst/>
          </a:prstGeom>
          <a:noFill/>
        </p:spPr>
        <p:txBody>
          <a:bodyPr wrap="square" rtlCol="0">
            <a:spAutoFit/>
          </a:bodyPr>
          <a:lstStyle/>
          <a:p>
            <a:r>
              <a:rPr lang="en-GB"/>
              <a:t>Draw the outer shell of your vehicle lightly and shade with colour faintly. Inside draw where the components of your circuit will be placed and hidden, with labels. </a:t>
            </a:r>
          </a:p>
          <a:p>
            <a:r>
              <a:rPr lang="en-GB"/>
              <a:t>This is a year 4 example from another school, at Park Spring we would include measurements and label the electronic components. </a:t>
            </a:r>
          </a:p>
        </p:txBody>
      </p:sp>
      <p:pic>
        <p:nvPicPr>
          <p:cNvPr id="1026" name="Picture 2" descr="Cross Section Showing System Constant Lubrication Back Editorial Stock  Photo - Stock Image | Shuttersto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0785" y="296114"/>
            <a:ext cx="4125828" cy="16448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neric Car Diagram Ghosting Cross Section Stock Vector (Royalty Free)  396433126"/>
          <p:cNvPicPr>
            <a:picLocks noChangeAspect="1" noChangeArrowheads="1"/>
          </p:cNvPicPr>
          <p:nvPr/>
        </p:nvPicPr>
        <p:blipFill rotWithShape="1">
          <a:blip r:embed="rId4">
            <a:extLst>
              <a:ext uri="{28A0092B-C50C-407E-A947-70E740481C1C}">
                <a14:useLocalDpi xmlns:a14="http://schemas.microsoft.com/office/drawing/2010/main" val="0"/>
              </a:ext>
            </a:extLst>
          </a:blip>
          <a:srcRect t="13072" b="16520"/>
          <a:stretch/>
        </p:blipFill>
        <p:spPr bwMode="auto">
          <a:xfrm>
            <a:off x="8650440" y="2411128"/>
            <a:ext cx="2703360" cy="1966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5757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612453" y="0"/>
            <a:ext cx="10967093" cy="6858000"/>
          </a:xfrm>
          <a:prstGeom prst="rect">
            <a:avLst/>
          </a:prstGeom>
        </p:spPr>
      </p:pic>
    </p:spTree>
    <p:extLst>
      <p:ext uri="{BB962C8B-B14F-4D97-AF65-F5344CB8AC3E}">
        <p14:creationId xmlns:p14="http://schemas.microsoft.com/office/powerpoint/2010/main" val="3161591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69C0B-03F2-42F7-A3BA-F1FFB3A123BD}"/>
              </a:ext>
            </a:extLst>
          </p:cNvPr>
          <p:cNvSpPr txBox="1">
            <a:spLocks noChangeArrowheads="1"/>
          </p:cNvSpPr>
          <p:nvPr/>
        </p:nvSpPr>
        <p:spPr bwMode="auto">
          <a:xfrm>
            <a:off x="353568" y="752761"/>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3200" b="1">
                <a:solidFill>
                  <a:schemeClr val="accent1">
                    <a:lumMod val="75000"/>
                  </a:schemeClr>
                </a:solidFill>
                <a:latin typeface="Century Gothic" panose="020B0502020202020204" pitchFamily="34" charset="0"/>
              </a:rPr>
              <a:t>Making a vehicle</a:t>
            </a:r>
          </a:p>
        </p:txBody>
      </p:sp>
      <p:sp>
        <p:nvSpPr>
          <p:cNvPr id="5" name="TextBox 5">
            <a:extLst>
              <a:ext uri="{FF2B5EF4-FFF2-40B4-BE49-F238E27FC236}">
                <a16:creationId xmlns:a16="http://schemas.microsoft.com/office/drawing/2014/main" id="{729CAE71-C962-49B9-9A9C-4E030B18EBDB}"/>
              </a:ext>
            </a:extLst>
          </p:cNvPr>
          <p:cNvSpPr txBox="1">
            <a:spLocks noChangeArrowheads="1"/>
          </p:cNvSpPr>
          <p:nvPr/>
        </p:nvSpPr>
        <p:spPr bwMode="auto">
          <a:xfrm>
            <a:off x="893318" y="2294443"/>
            <a:ext cx="16031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800"/>
              </a:spcAft>
              <a:defRPr/>
            </a:pPr>
            <a:r>
              <a:rPr lang="en-GB" b="1">
                <a:solidFill>
                  <a:srgbClr val="000000"/>
                </a:solidFill>
                <a:latin typeface="Century Gothic" pitchFamily="34" charset="0"/>
              </a:rPr>
              <a:t>The chassis</a:t>
            </a:r>
          </a:p>
        </p:txBody>
      </p:sp>
      <p:pic>
        <p:nvPicPr>
          <p:cNvPr id="6" name="Picture 5">
            <a:extLst>
              <a:ext uri="{FF2B5EF4-FFF2-40B4-BE49-F238E27FC236}">
                <a16:creationId xmlns:a16="http://schemas.microsoft.com/office/drawing/2014/main" id="{6C6BA7A1-286C-4DF5-B192-55C6A97DFEE6}"/>
              </a:ext>
            </a:extLst>
          </p:cNvPr>
          <p:cNvPicPr/>
          <p:nvPr/>
        </p:nvPicPr>
        <p:blipFill>
          <a:blip r:embed="rId3" cstate="print"/>
          <a:stretch>
            <a:fillRect/>
          </a:stretch>
        </p:blipFill>
        <p:spPr>
          <a:xfrm>
            <a:off x="512000" y="3568079"/>
            <a:ext cx="5731510" cy="1619885"/>
          </a:xfrm>
          <a:prstGeom prst="rect">
            <a:avLst/>
          </a:prstGeom>
        </p:spPr>
      </p:pic>
      <p:sp>
        <p:nvSpPr>
          <p:cNvPr id="7" name="Text Box 9">
            <a:extLst>
              <a:ext uri="{FF2B5EF4-FFF2-40B4-BE49-F238E27FC236}">
                <a16:creationId xmlns:a16="http://schemas.microsoft.com/office/drawing/2014/main" id="{C763FB47-B712-42D7-8475-34EBC06494D4}"/>
              </a:ext>
            </a:extLst>
          </p:cNvPr>
          <p:cNvSpPr txBox="1">
            <a:spLocks noChangeArrowheads="1"/>
          </p:cNvSpPr>
          <p:nvPr/>
        </p:nvSpPr>
        <p:spPr bwMode="auto">
          <a:xfrm>
            <a:off x="884174" y="2680547"/>
            <a:ext cx="49679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1800">
                <a:latin typeface="Century Gothic" panose="020B0502020202020204" pitchFamily="34" charset="0"/>
              </a:rPr>
              <a:t>The main focus of this is the alarm system, so the chassis and body can be simple.</a:t>
            </a:r>
          </a:p>
        </p:txBody>
      </p:sp>
      <p:sp>
        <p:nvSpPr>
          <p:cNvPr id="8" name="Text Box 13">
            <a:extLst>
              <a:ext uri="{FF2B5EF4-FFF2-40B4-BE49-F238E27FC236}">
                <a16:creationId xmlns:a16="http://schemas.microsoft.com/office/drawing/2014/main" id="{58108476-11E6-49DC-A0F8-206AC685EEAF}"/>
              </a:ext>
            </a:extLst>
          </p:cNvPr>
          <p:cNvSpPr txBox="1">
            <a:spLocks noChangeArrowheads="1"/>
          </p:cNvSpPr>
          <p:nvPr/>
        </p:nvSpPr>
        <p:spPr bwMode="auto">
          <a:xfrm>
            <a:off x="1027430" y="3659848"/>
            <a:ext cx="18002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1400" b="1" i="1" err="1">
                <a:latin typeface="Century Gothic" panose="020B0502020202020204" pitchFamily="34" charset="0"/>
              </a:rPr>
              <a:t>Correx</a:t>
            </a:r>
            <a:endParaRPr lang="en-GB" altLang="en-US" sz="1400" i="1"/>
          </a:p>
        </p:txBody>
      </p:sp>
      <p:sp>
        <p:nvSpPr>
          <p:cNvPr id="9" name="Text Box 15">
            <a:extLst>
              <a:ext uri="{FF2B5EF4-FFF2-40B4-BE49-F238E27FC236}">
                <a16:creationId xmlns:a16="http://schemas.microsoft.com/office/drawing/2014/main" id="{85608260-38C2-46CB-AB53-5DB59D409BDA}"/>
              </a:ext>
            </a:extLst>
          </p:cNvPr>
          <p:cNvSpPr txBox="1">
            <a:spLocks noChangeArrowheads="1"/>
          </p:cNvSpPr>
          <p:nvPr/>
        </p:nvSpPr>
        <p:spPr bwMode="auto">
          <a:xfrm>
            <a:off x="1027430" y="5167555"/>
            <a:ext cx="28374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1400" b="1" i="1">
                <a:latin typeface="Century Gothic" panose="020B0502020202020204" pitchFamily="34" charset="0"/>
              </a:rPr>
              <a:t>Axles could be attached using  thick straws or axle brackets.</a:t>
            </a:r>
          </a:p>
        </p:txBody>
      </p:sp>
      <p:sp>
        <p:nvSpPr>
          <p:cNvPr id="10" name="Text Box 9">
            <a:extLst>
              <a:ext uri="{FF2B5EF4-FFF2-40B4-BE49-F238E27FC236}">
                <a16:creationId xmlns:a16="http://schemas.microsoft.com/office/drawing/2014/main" id="{15600335-317D-4E23-9ABF-850F56921830}"/>
              </a:ext>
            </a:extLst>
          </p:cNvPr>
          <p:cNvSpPr txBox="1">
            <a:spLocks noChangeArrowheads="1"/>
          </p:cNvSpPr>
          <p:nvPr/>
        </p:nvSpPr>
        <p:spPr bwMode="auto">
          <a:xfrm>
            <a:off x="6907022" y="2680547"/>
            <a:ext cx="496798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1800">
                <a:latin typeface="Century Gothic" panose="020B0502020202020204" pitchFamily="34" charset="0"/>
              </a:rPr>
              <a:t>If you need a stronger frame you can use glued wooden strips, card corners and pegs to hold the axles.</a:t>
            </a:r>
          </a:p>
        </p:txBody>
      </p:sp>
      <p:pic>
        <p:nvPicPr>
          <p:cNvPr id="2" name="Picture 1">
            <a:extLst>
              <a:ext uri="{FF2B5EF4-FFF2-40B4-BE49-F238E27FC236}">
                <a16:creationId xmlns:a16="http://schemas.microsoft.com/office/drawing/2014/main" id="{4CCB91ED-79A9-4513-8B97-1A95A2CF2F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42760" y="3764745"/>
            <a:ext cx="4309616" cy="1976838"/>
          </a:xfrm>
          <a:prstGeom prst="rect">
            <a:avLst/>
          </a:prstGeom>
        </p:spPr>
      </p:pic>
      <p:sp>
        <p:nvSpPr>
          <p:cNvPr id="11" name="Text Box 9">
            <a:extLst>
              <a:ext uri="{FF2B5EF4-FFF2-40B4-BE49-F238E27FC236}">
                <a16:creationId xmlns:a16="http://schemas.microsoft.com/office/drawing/2014/main" id="{E7454E0D-67E1-4D52-93A3-E962C3ED113F}"/>
              </a:ext>
            </a:extLst>
          </p:cNvPr>
          <p:cNvSpPr txBox="1">
            <a:spLocks noChangeArrowheads="1"/>
          </p:cNvSpPr>
          <p:nvPr/>
        </p:nvSpPr>
        <p:spPr bwMode="auto">
          <a:xfrm>
            <a:off x="701294" y="1349424"/>
            <a:ext cx="8552434" cy="68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1800">
                <a:latin typeface="Century Gothic" panose="020B0502020202020204" pitchFamily="34" charset="0"/>
              </a:rPr>
              <a:t>Make a step-by-step plan using </a:t>
            </a:r>
            <a:r>
              <a:rPr lang="en-GB" altLang="en-US" sz="1800" b="1">
                <a:latin typeface="Century Gothic" panose="020B0502020202020204" pitchFamily="34" charset="0"/>
              </a:rPr>
              <a:t>worksheet 5</a:t>
            </a:r>
            <a:r>
              <a:rPr lang="en-GB" altLang="en-US" sz="1800">
                <a:latin typeface="Century Gothic" panose="020B0502020202020204" pitchFamily="34" charset="0"/>
              </a:rPr>
              <a:t>.</a:t>
            </a:r>
          </a:p>
          <a:p>
            <a:pPr eaLnBrk="1" hangingPunct="1">
              <a:spcBef>
                <a:spcPts val="280"/>
              </a:spcBef>
            </a:pPr>
            <a:r>
              <a:rPr lang="en-GB" altLang="en-US" sz="1800">
                <a:latin typeface="Century Gothic" panose="020B0502020202020204" pitchFamily="34" charset="0"/>
              </a:rPr>
              <a:t>Make sure the vehicle is large enough to hold the circuit and components.</a:t>
            </a:r>
          </a:p>
        </p:txBody>
      </p:sp>
    </p:spTree>
    <p:extLst>
      <p:ext uri="{BB962C8B-B14F-4D97-AF65-F5344CB8AC3E}">
        <p14:creationId xmlns:p14="http://schemas.microsoft.com/office/powerpoint/2010/main" val="320005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69C0B-03F2-42F7-A3BA-F1FFB3A123BD}"/>
              </a:ext>
            </a:extLst>
          </p:cNvPr>
          <p:cNvSpPr txBox="1">
            <a:spLocks noChangeArrowheads="1"/>
          </p:cNvSpPr>
          <p:nvPr/>
        </p:nvSpPr>
        <p:spPr bwMode="auto">
          <a:xfrm>
            <a:off x="353568" y="752761"/>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3200" b="1">
                <a:solidFill>
                  <a:schemeClr val="accent1">
                    <a:lumMod val="75000"/>
                  </a:schemeClr>
                </a:solidFill>
                <a:latin typeface="Century Gothic" panose="020B0502020202020204" pitchFamily="34" charset="0"/>
              </a:rPr>
              <a:t>Making a vehicle</a:t>
            </a:r>
          </a:p>
        </p:txBody>
      </p:sp>
      <p:sp>
        <p:nvSpPr>
          <p:cNvPr id="5" name="TextBox 5">
            <a:extLst>
              <a:ext uri="{FF2B5EF4-FFF2-40B4-BE49-F238E27FC236}">
                <a16:creationId xmlns:a16="http://schemas.microsoft.com/office/drawing/2014/main" id="{729CAE71-C962-49B9-9A9C-4E030B18EBDB}"/>
              </a:ext>
            </a:extLst>
          </p:cNvPr>
          <p:cNvSpPr txBox="1">
            <a:spLocks noChangeArrowheads="1"/>
          </p:cNvSpPr>
          <p:nvPr/>
        </p:nvSpPr>
        <p:spPr bwMode="auto">
          <a:xfrm>
            <a:off x="893318" y="1544923"/>
            <a:ext cx="1593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800"/>
              </a:spcAft>
              <a:defRPr/>
            </a:pPr>
            <a:r>
              <a:rPr lang="en-GB" b="1">
                <a:solidFill>
                  <a:srgbClr val="000000"/>
                </a:solidFill>
                <a:latin typeface="Century Gothic" pitchFamily="34" charset="0"/>
              </a:rPr>
              <a:t>The body</a:t>
            </a:r>
          </a:p>
        </p:txBody>
      </p:sp>
      <p:sp>
        <p:nvSpPr>
          <p:cNvPr id="6" name="Text Box 7">
            <a:extLst>
              <a:ext uri="{FF2B5EF4-FFF2-40B4-BE49-F238E27FC236}">
                <a16:creationId xmlns:a16="http://schemas.microsoft.com/office/drawing/2014/main" id="{B3DE6695-BF50-4470-8B66-B821E3190B8D}"/>
              </a:ext>
            </a:extLst>
          </p:cNvPr>
          <p:cNvSpPr txBox="1">
            <a:spLocks noChangeArrowheads="1"/>
          </p:cNvSpPr>
          <p:nvPr/>
        </p:nvSpPr>
        <p:spPr bwMode="auto">
          <a:xfrm>
            <a:off x="894651" y="1923461"/>
            <a:ext cx="54939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GB" altLang="en-US" sz="1600">
                <a:latin typeface="Century Gothic" panose="020B0502020202020204" pitchFamily="34" charset="0"/>
              </a:rPr>
              <a:t>See </a:t>
            </a:r>
            <a:r>
              <a:rPr lang="en-GB" altLang="en-US" sz="1600" b="1">
                <a:latin typeface="Century Gothic" panose="020B0502020202020204" pitchFamily="34" charset="0"/>
              </a:rPr>
              <a:t>vehicle nets</a:t>
            </a:r>
            <a:r>
              <a:rPr lang="en-GB" altLang="en-US" sz="1600">
                <a:latin typeface="Century Gothic" panose="020B0502020202020204" pitchFamily="34" charset="0"/>
              </a:rPr>
              <a:t> for a choice of vehicles that can be cut and folded to make the car body. They should have hinged doors, bonnets and boots.</a:t>
            </a:r>
          </a:p>
        </p:txBody>
      </p:sp>
      <p:pic>
        <p:nvPicPr>
          <p:cNvPr id="7" name="Picture 14" descr="lorry1">
            <a:extLst>
              <a:ext uri="{FF2B5EF4-FFF2-40B4-BE49-F238E27FC236}">
                <a16:creationId xmlns:a16="http://schemas.microsoft.com/office/drawing/2014/main" id="{E794FA71-90D6-412E-9048-6F67AEC0143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881094" y="166261"/>
            <a:ext cx="2828656" cy="192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Lorry2">
            <a:extLst>
              <a:ext uri="{FF2B5EF4-FFF2-40B4-BE49-F238E27FC236}">
                <a16:creationId xmlns:a16="http://schemas.microsoft.com/office/drawing/2014/main" id="{1812DFAC-7C8E-442B-B934-5CC45FBB661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876063" y="2154461"/>
            <a:ext cx="28146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Lorry3">
            <a:extLst>
              <a:ext uri="{FF2B5EF4-FFF2-40B4-BE49-F238E27FC236}">
                <a16:creationId xmlns:a16="http://schemas.microsoft.com/office/drawing/2014/main" id="{46C9C8FA-6DB2-4E0B-BD09-B47A51D240C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865408" y="3813270"/>
            <a:ext cx="2825291"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DB8A138-0DF4-4657-9EC4-82E0340AF849}"/>
              </a:ext>
            </a:extLst>
          </p:cNvPr>
          <p:cNvSpPr/>
          <p:nvPr/>
        </p:nvSpPr>
        <p:spPr>
          <a:xfrm>
            <a:off x="4320131" y="2925320"/>
            <a:ext cx="3827792" cy="1815882"/>
          </a:xfrm>
          <a:prstGeom prst="rect">
            <a:avLst/>
          </a:prstGeom>
        </p:spPr>
        <p:txBody>
          <a:bodyPr wrap="square">
            <a:spAutoFit/>
          </a:bodyPr>
          <a:lstStyle/>
          <a:p>
            <a:r>
              <a:rPr lang="en-GB" altLang="en-US" sz="1600">
                <a:latin typeface="Century Gothic" panose="020B0502020202020204" pitchFamily="34" charset="0"/>
              </a:rPr>
              <a:t>You may need to reinforce opening doors that are going to be alarmed by using wood, lolly sticks and card.</a:t>
            </a:r>
          </a:p>
          <a:p>
            <a:endParaRPr lang="en-GB" altLang="en-US" sz="1600">
              <a:latin typeface="Century Gothic" panose="020B0502020202020204" pitchFamily="34" charset="0"/>
            </a:endParaRPr>
          </a:p>
          <a:p>
            <a:endParaRPr lang="en-GB" altLang="en-US" sz="1600">
              <a:latin typeface="Century Gothic" panose="020B0502020202020204" pitchFamily="34" charset="0"/>
            </a:endParaRPr>
          </a:p>
          <a:p>
            <a:r>
              <a:rPr lang="en-GB" altLang="en-US" sz="1600">
                <a:latin typeface="Century Gothic" panose="020B0502020202020204" pitchFamily="34" charset="0"/>
              </a:rPr>
              <a:t>Use triangulation to strengthen the structure if required.</a:t>
            </a:r>
            <a:endParaRPr lang="en-GB" sz="1600"/>
          </a:p>
        </p:txBody>
      </p:sp>
      <p:pic>
        <p:nvPicPr>
          <p:cNvPr id="12" name="Picture 11">
            <a:extLst>
              <a:ext uri="{FF2B5EF4-FFF2-40B4-BE49-F238E27FC236}">
                <a16:creationId xmlns:a16="http://schemas.microsoft.com/office/drawing/2014/main" id="{6ABDB513-F359-4266-80DD-5B238A5C1FC8}"/>
              </a:ext>
            </a:extLst>
          </p:cNvPr>
          <p:cNvPicPr/>
          <p:nvPr/>
        </p:nvPicPr>
        <p:blipFill>
          <a:blip r:embed="rId6" cstate="screen">
            <a:extLst>
              <a:ext uri="{28A0092B-C50C-407E-A947-70E740481C1C}">
                <a14:useLocalDpi xmlns:a14="http://schemas.microsoft.com/office/drawing/2010/main"/>
              </a:ext>
            </a:extLst>
          </a:blip>
          <a:stretch>
            <a:fillRect/>
          </a:stretch>
        </p:blipFill>
        <p:spPr>
          <a:xfrm>
            <a:off x="4735547" y="4846041"/>
            <a:ext cx="2720905" cy="893794"/>
          </a:xfrm>
          <a:prstGeom prst="rect">
            <a:avLst/>
          </a:prstGeom>
        </p:spPr>
      </p:pic>
      <p:pic>
        <p:nvPicPr>
          <p:cNvPr id="13" name="Picture 12">
            <a:extLst>
              <a:ext uri="{FF2B5EF4-FFF2-40B4-BE49-F238E27FC236}">
                <a16:creationId xmlns:a16="http://schemas.microsoft.com/office/drawing/2014/main" id="{DE9B59CC-8655-4AE6-B876-D25A7B23BFED}"/>
              </a:ext>
            </a:extLst>
          </p:cNvPr>
          <p:cNvPicPr/>
          <p:nvPr/>
        </p:nvPicPr>
        <p:blipFill>
          <a:blip r:embed="rId7" cstate="screen">
            <a:extLst>
              <a:ext uri="{28A0092B-C50C-407E-A947-70E740481C1C}">
                <a14:useLocalDpi xmlns:a14="http://schemas.microsoft.com/office/drawing/2010/main"/>
              </a:ext>
            </a:extLst>
          </a:blip>
          <a:stretch>
            <a:fillRect/>
          </a:stretch>
        </p:blipFill>
        <p:spPr>
          <a:xfrm>
            <a:off x="501300" y="2945005"/>
            <a:ext cx="3243961" cy="2732032"/>
          </a:xfrm>
          <a:prstGeom prst="rect">
            <a:avLst/>
          </a:prstGeom>
        </p:spPr>
      </p:pic>
    </p:spTree>
    <p:extLst>
      <p:ext uri="{BB962C8B-B14F-4D97-AF65-F5344CB8AC3E}">
        <p14:creationId xmlns:p14="http://schemas.microsoft.com/office/powerpoint/2010/main" val="424098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Week  4</a:t>
            </a:r>
          </a:p>
        </p:txBody>
      </p:sp>
      <p:sp>
        <p:nvSpPr>
          <p:cNvPr id="3" name="Content Placeholder 2"/>
          <p:cNvSpPr>
            <a:spLocks noGrp="1"/>
          </p:cNvSpPr>
          <p:nvPr>
            <p:ph idx="1"/>
          </p:nvPr>
        </p:nvSpPr>
        <p:spPr/>
        <p:txBody>
          <a:bodyPr>
            <a:normAutofit lnSpcReduction="10000"/>
          </a:bodyPr>
          <a:lstStyle/>
          <a:p>
            <a:r>
              <a:rPr lang="en-GB"/>
              <a:t>Add to the design – who the user will be… write the sentence stem onto the plan.  I am creating an alarm system for a dumper truck therefore my user will need a large space at the back to store materials, large wheels etc. </a:t>
            </a:r>
          </a:p>
          <a:p>
            <a:endParaRPr lang="en-GB"/>
          </a:p>
          <a:p>
            <a:r>
              <a:rPr lang="en-GB"/>
              <a:t>Print nets onto card for the children to use. Model scoring lightly and cutting all the way through. Explain tabs and their function. We </a:t>
            </a:r>
            <a:r>
              <a:rPr lang="en-GB" err="1"/>
              <a:t>prob</a:t>
            </a:r>
            <a:r>
              <a:rPr lang="en-GB"/>
              <a:t> don’t have a class set so this could be done in small groups, but we do have metal rulers and Stanley knifes in the DT central store, so would be great to model safe use of these tools to ensure more precise cutting. </a:t>
            </a:r>
          </a:p>
        </p:txBody>
      </p:sp>
    </p:spTree>
    <p:extLst>
      <p:ext uri="{BB962C8B-B14F-4D97-AF65-F5344CB8AC3E}">
        <p14:creationId xmlns:p14="http://schemas.microsoft.com/office/powerpoint/2010/main" val="26255037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1194288" y="0"/>
            <a:ext cx="9803423" cy="6858000"/>
          </a:xfrm>
          <a:prstGeom prst="rect">
            <a:avLst/>
          </a:prstGeom>
        </p:spPr>
      </p:pic>
    </p:spTree>
    <p:extLst>
      <p:ext uri="{BB962C8B-B14F-4D97-AF65-F5344CB8AC3E}">
        <p14:creationId xmlns:p14="http://schemas.microsoft.com/office/powerpoint/2010/main" val="11537697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1169894" y="0"/>
            <a:ext cx="9852212" cy="6858000"/>
          </a:xfrm>
          <a:prstGeom prst="rect">
            <a:avLst/>
          </a:prstGeom>
        </p:spPr>
      </p:pic>
    </p:spTree>
    <p:extLst>
      <p:ext uri="{BB962C8B-B14F-4D97-AF65-F5344CB8AC3E}">
        <p14:creationId xmlns:p14="http://schemas.microsoft.com/office/powerpoint/2010/main" val="10221197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623325" y="69011"/>
            <a:ext cx="11065467" cy="6858000"/>
          </a:xfrm>
          <a:prstGeom prst="rect">
            <a:avLst/>
          </a:prstGeom>
        </p:spPr>
      </p:pic>
    </p:spTree>
    <p:extLst>
      <p:ext uri="{BB962C8B-B14F-4D97-AF65-F5344CB8AC3E}">
        <p14:creationId xmlns:p14="http://schemas.microsoft.com/office/powerpoint/2010/main" val="2527100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F78C8-D433-E133-1D3D-1161BE599037}"/>
              </a:ext>
            </a:extLst>
          </p:cNvPr>
          <p:cNvSpPr>
            <a:spLocks noGrp="1"/>
          </p:cNvSpPr>
          <p:nvPr>
            <p:ph type="title"/>
          </p:nvPr>
        </p:nvSpPr>
        <p:spPr/>
        <p:txBody>
          <a:bodyPr/>
          <a:lstStyle/>
          <a:p>
            <a:r>
              <a:rPr lang="en-US">
                <a:ea typeface="Calibri Light"/>
                <a:cs typeface="Calibri Light"/>
              </a:rPr>
              <a:t>Design Technology Principles</a:t>
            </a:r>
            <a:endParaRPr lang="en-US"/>
          </a:p>
        </p:txBody>
      </p:sp>
      <p:pic>
        <p:nvPicPr>
          <p:cNvPr id="4" name="Picture 4" descr="Shape, polygon&#10;&#10;Description automatically generated">
            <a:extLst>
              <a:ext uri="{FF2B5EF4-FFF2-40B4-BE49-F238E27FC236}">
                <a16:creationId xmlns:a16="http://schemas.microsoft.com/office/drawing/2014/main" id="{A8821C3F-9CA3-E688-5CC5-005230B664E3}"/>
              </a:ext>
            </a:extLst>
          </p:cNvPr>
          <p:cNvPicPr>
            <a:picLocks noGrp="1" noChangeAspect="1"/>
          </p:cNvPicPr>
          <p:nvPr>
            <p:ph idx="1"/>
          </p:nvPr>
        </p:nvPicPr>
        <p:blipFill>
          <a:blip r:embed="rId2"/>
          <a:stretch>
            <a:fillRect/>
          </a:stretch>
        </p:blipFill>
        <p:spPr>
          <a:xfrm>
            <a:off x="2224046" y="1825625"/>
            <a:ext cx="7743907" cy="4351338"/>
          </a:xfrm>
        </p:spPr>
      </p:pic>
    </p:spTree>
    <p:extLst>
      <p:ext uri="{BB962C8B-B14F-4D97-AF65-F5344CB8AC3E}">
        <p14:creationId xmlns:p14="http://schemas.microsoft.com/office/powerpoint/2010/main" val="11446388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514737" y="-146649"/>
            <a:ext cx="10613338" cy="6858000"/>
          </a:xfrm>
          <a:prstGeom prst="rect">
            <a:avLst/>
          </a:prstGeom>
        </p:spPr>
      </p:pic>
    </p:spTree>
    <p:extLst>
      <p:ext uri="{BB962C8B-B14F-4D97-AF65-F5344CB8AC3E}">
        <p14:creationId xmlns:p14="http://schemas.microsoft.com/office/powerpoint/2010/main" val="19311048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711002" y="0"/>
            <a:ext cx="11020923" cy="6858000"/>
          </a:xfrm>
          <a:prstGeom prst="rect">
            <a:avLst/>
          </a:prstGeom>
        </p:spPr>
      </p:pic>
    </p:spTree>
    <p:extLst>
      <p:ext uri="{BB962C8B-B14F-4D97-AF65-F5344CB8AC3E}">
        <p14:creationId xmlns:p14="http://schemas.microsoft.com/office/powerpoint/2010/main" val="8475516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69C0B-03F2-42F7-A3BA-F1FFB3A123BD}"/>
              </a:ext>
            </a:extLst>
          </p:cNvPr>
          <p:cNvSpPr txBox="1">
            <a:spLocks noChangeArrowheads="1"/>
          </p:cNvSpPr>
          <p:nvPr/>
        </p:nvSpPr>
        <p:spPr bwMode="auto">
          <a:xfrm>
            <a:off x="353568" y="752761"/>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3200" b="1">
                <a:solidFill>
                  <a:schemeClr val="accent1">
                    <a:lumMod val="75000"/>
                  </a:schemeClr>
                </a:solidFill>
                <a:latin typeface="Century Gothic" panose="020B0502020202020204" pitchFamily="34" charset="0"/>
              </a:rPr>
              <a:t>Open door example</a:t>
            </a:r>
          </a:p>
        </p:txBody>
      </p:sp>
      <p:sp>
        <p:nvSpPr>
          <p:cNvPr id="5" name="TextBox 5">
            <a:extLst>
              <a:ext uri="{FF2B5EF4-FFF2-40B4-BE49-F238E27FC236}">
                <a16:creationId xmlns:a16="http://schemas.microsoft.com/office/drawing/2014/main" id="{729CAE71-C962-49B9-9A9C-4E030B18EBDB}"/>
              </a:ext>
            </a:extLst>
          </p:cNvPr>
          <p:cNvSpPr txBox="1">
            <a:spLocks noChangeArrowheads="1"/>
          </p:cNvSpPr>
          <p:nvPr/>
        </p:nvSpPr>
        <p:spPr bwMode="auto">
          <a:xfrm>
            <a:off x="893318" y="1544923"/>
            <a:ext cx="41107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spcAft>
                <a:spcPts val="800"/>
              </a:spcAft>
              <a:buFont typeface="Arial" pitchFamily="34" charset="0"/>
              <a:buChar char="•"/>
              <a:defRPr/>
            </a:pPr>
            <a:r>
              <a:rPr lang="en-GB">
                <a:solidFill>
                  <a:srgbClr val="000000"/>
                </a:solidFill>
                <a:latin typeface="Century Gothic" pitchFamily="34" charset="0"/>
              </a:rPr>
              <a:t>An alarm to warn if a door is not closed correctly, or to warn if a thief tries to steal the car by opening the door.</a:t>
            </a:r>
          </a:p>
        </p:txBody>
      </p:sp>
      <p:pic>
        <p:nvPicPr>
          <p:cNvPr id="6" name="Picture 41">
            <a:extLst>
              <a:ext uri="{FF2B5EF4-FFF2-40B4-BE49-F238E27FC236}">
                <a16:creationId xmlns:a16="http://schemas.microsoft.com/office/drawing/2014/main" id="{5E6F7919-44EE-4693-984F-239794DFA572}"/>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75200" y="331502"/>
            <a:ext cx="6713538"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6">
            <a:extLst>
              <a:ext uri="{FF2B5EF4-FFF2-40B4-BE49-F238E27FC236}">
                <a16:creationId xmlns:a16="http://schemas.microsoft.com/office/drawing/2014/main" id="{5FD7B3A2-CFCF-4861-98F3-14604D0201E8}"/>
              </a:ext>
            </a:extLst>
          </p:cNvPr>
          <p:cNvSpPr txBox="1">
            <a:spLocks noChangeArrowheads="1"/>
          </p:cNvSpPr>
          <p:nvPr/>
        </p:nvSpPr>
        <p:spPr bwMode="auto">
          <a:xfrm>
            <a:off x="4559300" y="5055902"/>
            <a:ext cx="7632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400" b="1">
                <a:latin typeface="Century Gothic" panose="020B0502020202020204" pitchFamily="34" charset="0"/>
              </a:rPr>
              <a:t>An alarm will sound when the door is opened. The alarm</a:t>
            </a:r>
          </a:p>
          <a:p>
            <a:pPr algn="ctr" eaLnBrk="1" hangingPunct="1"/>
            <a:r>
              <a:rPr lang="en-GB" altLang="en-US" sz="1400" b="1">
                <a:latin typeface="Century Gothic" panose="020B0502020202020204" pitchFamily="34" charset="0"/>
              </a:rPr>
              <a:t>system is all hidden inside the car and not visible from the outside.</a:t>
            </a:r>
          </a:p>
        </p:txBody>
      </p:sp>
    </p:spTree>
    <p:extLst>
      <p:ext uri="{BB962C8B-B14F-4D97-AF65-F5344CB8AC3E}">
        <p14:creationId xmlns:p14="http://schemas.microsoft.com/office/powerpoint/2010/main" val="17104803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69C0B-03F2-42F7-A3BA-F1FFB3A123BD}"/>
              </a:ext>
            </a:extLst>
          </p:cNvPr>
          <p:cNvSpPr txBox="1">
            <a:spLocks noChangeArrowheads="1"/>
          </p:cNvSpPr>
          <p:nvPr/>
        </p:nvSpPr>
        <p:spPr bwMode="auto">
          <a:xfrm>
            <a:off x="353568" y="752761"/>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3200" b="1">
                <a:solidFill>
                  <a:schemeClr val="accent1">
                    <a:lumMod val="75000"/>
                  </a:schemeClr>
                </a:solidFill>
                <a:latin typeface="Century Gothic" panose="020B0502020202020204" pitchFamily="34" charset="0"/>
              </a:rPr>
              <a:t>Pressure sensor example</a:t>
            </a:r>
          </a:p>
        </p:txBody>
      </p:sp>
      <p:sp>
        <p:nvSpPr>
          <p:cNvPr id="5" name="TextBox 5">
            <a:extLst>
              <a:ext uri="{FF2B5EF4-FFF2-40B4-BE49-F238E27FC236}">
                <a16:creationId xmlns:a16="http://schemas.microsoft.com/office/drawing/2014/main" id="{729CAE71-C962-49B9-9A9C-4E030B18EBDB}"/>
              </a:ext>
            </a:extLst>
          </p:cNvPr>
          <p:cNvSpPr txBox="1">
            <a:spLocks noChangeArrowheads="1"/>
          </p:cNvSpPr>
          <p:nvPr/>
        </p:nvSpPr>
        <p:spPr bwMode="auto">
          <a:xfrm>
            <a:off x="677204" y="1437816"/>
            <a:ext cx="4788154" cy="130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800"/>
              </a:spcAft>
              <a:defRPr/>
            </a:pPr>
            <a:r>
              <a:rPr lang="en-GB" b="1">
                <a:solidFill>
                  <a:srgbClr val="000000"/>
                </a:solidFill>
                <a:latin typeface="Century Gothic" pitchFamily="34" charset="0"/>
              </a:rPr>
              <a:t>Overloaded truck?</a:t>
            </a:r>
          </a:p>
          <a:p>
            <a:pPr marL="285750" indent="-285750" eaLnBrk="1" hangingPunct="1">
              <a:spcAft>
                <a:spcPts val="800"/>
              </a:spcAft>
              <a:buFont typeface="Arial" pitchFamily="34" charset="0"/>
              <a:buChar char="•"/>
              <a:defRPr/>
            </a:pPr>
            <a:r>
              <a:rPr lang="en-GB">
                <a:solidFill>
                  <a:srgbClr val="000000"/>
                </a:solidFill>
                <a:latin typeface="Century Gothic" pitchFamily="34" charset="0"/>
              </a:rPr>
              <a:t>This push-to-make switch will trigger an alarm when the weight of the load becomes too great.</a:t>
            </a:r>
          </a:p>
        </p:txBody>
      </p:sp>
      <p:grpSp>
        <p:nvGrpSpPr>
          <p:cNvPr id="2" name="Group 12">
            <a:extLst>
              <a:ext uri="{FF2B5EF4-FFF2-40B4-BE49-F238E27FC236}">
                <a16:creationId xmlns:a16="http://schemas.microsoft.com/office/drawing/2014/main" id="{DE6BCC3D-48A5-4BA8-80CC-0D38D31E1540}"/>
              </a:ext>
            </a:extLst>
          </p:cNvPr>
          <p:cNvGrpSpPr/>
          <p:nvPr/>
        </p:nvGrpSpPr>
        <p:grpSpPr>
          <a:xfrm>
            <a:off x="3359970" y="2062913"/>
            <a:ext cx="8376369" cy="3401808"/>
            <a:chOff x="2817495" y="2140585"/>
            <a:chExt cx="6557010" cy="2662930"/>
          </a:xfrm>
        </p:grpSpPr>
        <p:pic>
          <p:nvPicPr>
            <p:cNvPr id="6" name="Picture 5">
              <a:extLst>
                <a:ext uri="{FF2B5EF4-FFF2-40B4-BE49-F238E27FC236}">
                  <a16:creationId xmlns:a16="http://schemas.microsoft.com/office/drawing/2014/main" id="{A8554F0C-094E-40AB-90DD-2E52740724B9}"/>
                </a:ext>
              </a:extLst>
            </p:cNvPr>
            <p:cNvPicPr/>
            <p:nvPr/>
          </p:nvPicPr>
          <p:blipFill>
            <a:blip r:embed="rId3" cstate="print">
              <a:extLst>
                <a:ext uri="{28A0092B-C50C-407E-A947-70E740481C1C}">
                  <a14:useLocalDpi xmlns:a14="http://schemas.microsoft.com/office/drawing/2010/main"/>
                </a:ext>
              </a:extLst>
            </a:blip>
            <a:stretch>
              <a:fillRect/>
            </a:stretch>
          </p:blipFill>
          <p:spPr>
            <a:xfrm>
              <a:off x="6130925" y="2376170"/>
              <a:ext cx="3243580" cy="2272030"/>
            </a:xfrm>
            <a:prstGeom prst="rect">
              <a:avLst/>
            </a:prstGeom>
          </p:spPr>
        </p:pic>
        <p:pic>
          <p:nvPicPr>
            <p:cNvPr id="7" name="Picture 6">
              <a:extLst>
                <a:ext uri="{FF2B5EF4-FFF2-40B4-BE49-F238E27FC236}">
                  <a16:creationId xmlns:a16="http://schemas.microsoft.com/office/drawing/2014/main" id="{2C959E89-B929-499A-9E87-82BA65D1E03B}"/>
                </a:ext>
              </a:extLst>
            </p:cNvPr>
            <p:cNvPicPr/>
            <p:nvPr/>
          </p:nvPicPr>
          <p:blipFill>
            <a:blip r:embed="rId4" cstate="screen">
              <a:extLst>
                <a:ext uri="{28A0092B-C50C-407E-A947-70E740481C1C}">
                  <a14:useLocalDpi xmlns:a14="http://schemas.microsoft.com/office/drawing/2010/main"/>
                </a:ext>
              </a:extLst>
            </a:blip>
            <a:stretch>
              <a:fillRect/>
            </a:stretch>
          </p:blipFill>
          <p:spPr>
            <a:xfrm>
              <a:off x="2950845" y="2664460"/>
              <a:ext cx="3086100" cy="1517015"/>
            </a:xfrm>
            <a:prstGeom prst="rect">
              <a:avLst/>
            </a:prstGeom>
          </p:spPr>
        </p:pic>
        <p:sp>
          <p:nvSpPr>
            <p:cNvPr id="8" name="Text Box 2">
              <a:extLst>
                <a:ext uri="{FF2B5EF4-FFF2-40B4-BE49-F238E27FC236}">
                  <a16:creationId xmlns:a16="http://schemas.microsoft.com/office/drawing/2014/main" id="{B9B3BBFA-2BAC-4A59-B836-1B790F2825DD}"/>
                </a:ext>
              </a:extLst>
            </p:cNvPr>
            <p:cNvSpPr txBox="1">
              <a:spLocks noChangeArrowheads="1"/>
            </p:cNvSpPr>
            <p:nvPr/>
          </p:nvSpPr>
          <p:spPr bwMode="auto">
            <a:xfrm>
              <a:off x="2817495" y="4225290"/>
              <a:ext cx="1635790" cy="57822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spcAft>
                  <a:spcPts val="400"/>
                </a:spcAft>
              </a:pPr>
              <a:r>
                <a:rPr lang="en-GB" sz="1400" b="1" i="1">
                  <a:effectLst/>
                  <a:latin typeface="Century Gothic" panose="020B0502020202020204" pitchFamily="34" charset="0"/>
                  <a:ea typeface="Calibri" panose="020F0502020204030204" pitchFamily="34" charset="0"/>
                  <a:cs typeface="Times New Roman" panose="02020603050405020304" pitchFamily="18" charset="0"/>
                </a:rPr>
                <a:t>Push-to-make switch set into base of vehicle.</a:t>
              </a:r>
            </a:p>
          </p:txBody>
        </p:sp>
        <p:sp>
          <p:nvSpPr>
            <p:cNvPr id="9" name="Text Box 2">
              <a:extLst>
                <a:ext uri="{FF2B5EF4-FFF2-40B4-BE49-F238E27FC236}">
                  <a16:creationId xmlns:a16="http://schemas.microsoft.com/office/drawing/2014/main" id="{1521411F-858B-4D0B-885D-DC913396818F}"/>
                </a:ext>
              </a:extLst>
            </p:cNvPr>
            <p:cNvSpPr txBox="1">
              <a:spLocks noChangeArrowheads="1"/>
            </p:cNvSpPr>
            <p:nvPr/>
          </p:nvSpPr>
          <p:spPr bwMode="auto">
            <a:xfrm>
              <a:off x="4998720" y="4225291"/>
              <a:ext cx="1214703" cy="240927"/>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spcAft>
                  <a:spcPts val="400"/>
                </a:spcAft>
              </a:pPr>
              <a:r>
                <a:rPr lang="en-GB" sz="1400" b="1" i="1">
                  <a:effectLst/>
                  <a:latin typeface="Century Gothic" panose="020B0502020202020204" pitchFamily="34" charset="0"/>
                  <a:ea typeface="Calibri" panose="020F0502020204030204" pitchFamily="34" charset="0"/>
                  <a:cs typeface="Times New Roman" panose="02020603050405020304" pitchFamily="18" charset="0"/>
                </a:rPr>
                <a:t>Foam blocks</a:t>
              </a:r>
            </a:p>
          </p:txBody>
        </p:sp>
        <p:cxnSp>
          <p:nvCxnSpPr>
            <p:cNvPr id="10" name="Straight Arrow Connector 9">
              <a:extLst>
                <a:ext uri="{FF2B5EF4-FFF2-40B4-BE49-F238E27FC236}">
                  <a16:creationId xmlns:a16="http://schemas.microsoft.com/office/drawing/2014/main" id="{CFA00C1B-A4E2-455B-BB60-E9AD9ABC045C}"/>
                </a:ext>
              </a:extLst>
            </p:cNvPr>
            <p:cNvCxnSpPr>
              <a:cxnSpLocks/>
            </p:cNvCxnSpPr>
            <p:nvPr/>
          </p:nvCxnSpPr>
          <p:spPr>
            <a:xfrm flipV="1">
              <a:off x="3560445" y="3674110"/>
              <a:ext cx="800100" cy="5524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DFF5A09-EE14-400C-BE25-C16FF1BE5F2D}"/>
                </a:ext>
              </a:extLst>
            </p:cNvPr>
            <p:cNvCxnSpPr>
              <a:cxnSpLocks/>
            </p:cNvCxnSpPr>
            <p:nvPr/>
          </p:nvCxnSpPr>
          <p:spPr>
            <a:xfrm flipH="1" flipV="1">
              <a:off x="4998720" y="3674110"/>
              <a:ext cx="476250" cy="50736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Arrow: Curved Down 11">
              <a:extLst>
                <a:ext uri="{FF2B5EF4-FFF2-40B4-BE49-F238E27FC236}">
                  <a16:creationId xmlns:a16="http://schemas.microsoft.com/office/drawing/2014/main" id="{62A82D44-7DAA-410F-8072-0B6D2C31EAD4}"/>
                </a:ext>
              </a:extLst>
            </p:cNvPr>
            <p:cNvSpPr/>
            <p:nvPr/>
          </p:nvSpPr>
          <p:spPr>
            <a:xfrm rot="626521">
              <a:off x="4528185" y="2140585"/>
              <a:ext cx="3380105" cy="113538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cxnSp>
        <p:nvCxnSpPr>
          <p:cNvPr id="14" name="Straight Arrow Connector 13">
            <a:extLst>
              <a:ext uri="{FF2B5EF4-FFF2-40B4-BE49-F238E27FC236}">
                <a16:creationId xmlns:a16="http://schemas.microsoft.com/office/drawing/2014/main" id="{F6BBE943-2F8A-476E-9E3B-5DF3B7B6BBA2}"/>
              </a:ext>
            </a:extLst>
          </p:cNvPr>
          <p:cNvCxnSpPr/>
          <p:nvPr/>
        </p:nvCxnSpPr>
        <p:spPr>
          <a:xfrm>
            <a:off x="4417368" y="3247263"/>
            <a:ext cx="0" cy="493395"/>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F4DA17A-F2C8-406C-BC64-C381A2F0AECC}"/>
              </a:ext>
            </a:extLst>
          </p:cNvPr>
          <p:cNvCxnSpPr/>
          <p:nvPr/>
        </p:nvCxnSpPr>
        <p:spPr>
          <a:xfrm>
            <a:off x="6002328" y="3392424"/>
            <a:ext cx="0" cy="493395"/>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72728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734971" y="0"/>
            <a:ext cx="10722057" cy="6858000"/>
          </a:xfrm>
          <a:prstGeom prst="rect">
            <a:avLst/>
          </a:prstGeom>
        </p:spPr>
      </p:pic>
    </p:spTree>
    <p:extLst>
      <p:ext uri="{BB962C8B-B14F-4D97-AF65-F5344CB8AC3E}">
        <p14:creationId xmlns:p14="http://schemas.microsoft.com/office/powerpoint/2010/main" val="22165211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69C0B-03F2-42F7-A3BA-F1FFB3A123BD}"/>
              </a:ext>
            </a:extLst>
          </p:cNvPr>
          <p:cNvSpPr txBox="1">
            <a:spLocks noChangeArrowheads="1"/>
          </p:cNvSpPr>
          <p:nvPr/>
        </p:nvSpPr>
        <p:spPr bwMode="auto">
          <a:xfrm>
            <a:off x="353568" y="752761"/>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3200" b="1">
                <a:solidFill>
                  <a:schemeClr val="accent1">
                    <a:lumMod val="75000"/>
                  </a:schemeClr>
                </a:solidFill>
                <a:latin typeface="Century Gothic" panose="020B0502020202020204" pitchFamily="34" charset="0"/>
              </a:rPr>
              <a:t>Finishing your vehicle</a:t>
            </a:r>
          </a:p>
        </p:txBody>
      </p:sp>
      <p:sp>
        <p:nvSpPr>
          <p:cNvPr id="5" name="TextBox 5">
            <a:extLst>
              <a:ext uri="{FF2B5EF4-FFF2-40B4-BE49-F238E27FC236}">
                <a16:creationId xmlns:a16="http://schemas.microsoft.com/office/drawing/2014/main" id="{729CAE71-C962-49B9-9A9C-4E030B18EBDB}"/>
              </a:ext>
            </a:extLst>
          </p:cNvPr>
          <p:cNvSpPr txBox="1">
            <a:spLocks noChangeArrowheads="1"/>
          </p:cNvSpPr>
          <p:nvPr/>
        </p:nvSpPr>
        <p:spPr bwMode="auto">
          <a:xfrm>
            <a:off x="893318" y="1544923"/>
            <a:ext cx="6764782" cy="168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spcAft>
                <a:spcPts val="800"/>
              </a:spcAft>
              <a:buFont typeface="Arial" pitchFamily="34" charset="0"/>
              <a:buChar char="•"/>
              <a:defRPr/>
            </a:pPr>
            <a:r>
              <a:rPr lang="en-GB">
                <a:solidFill>
                  <a:srgbClr val="000000"/>
                </a:solidFill>
                <a:latin typeface="Century Gothic" pitchFamily="34" charset="0"/>
              </a:rPr>
              <a:t>Your circuit should be hidden from view so you may need to add some finishing touches to make sure it is concealed.</a:t>
            </a:r>
          </a:p>
          <a:p>
            <a:pPr marL="285750" indent="-285750" eaLnBrk="1" hangingPunct="1">
              <a:spcAft>
                <a:spcPts val="800"/>
              </a:spcAft>
              <a:buFont typeface="Arial" pitchFamily="34" charset="0"/>
              <a:buChar char="•"/>
              <a:defRPr/>
            </a:pPr>
            <a:r>
              <a:rPr lang="en-GB">
                <a:solidFill>
                  <a:srgbClr val="000000"/>
                </a:solidFill>
                <a:latin typeface="Century Gothic" pitchFamily="34" charset="0"/>
              </a:rPr>
              <a:t>You will need access to the on-off switch.</a:t>
            </a:r>
          </a:p>
          <a:p>
            <a:pPr marL="285750" indent="-285750" eaLnBrk="1" hangingPunct="1">
              <a:spcAft>
                <a:spcPts val="800"/>
              </a:spcAft>
              <a:buFont typeface="Arial" pitchFamily="34" charset="0"/>
              <a:buChar char="•"/>
              <a:defRPr/>
            </a:pPr>
            <a:r>
              <a:rPr lang="en-GB">
                <a:solidFill>
                  <a:srgbClr val="000000"/>
                </a:solidFill>
                <a:latin typeface="Century Gothic" pitchFamily="34" charset="0"/>
              </a:rPr>
              <a:t>Test the system to make sure it works as you planned it.</a:t>
            </a:r>
          </a:p>
        </p:txBody>
      </p:sp>
      <p:pic>
        <p:nvPicPr>
          <p:cNvPr id="3" name="Picture 2">
            <a:extLst>
              <a:ext uri="{FF2B5EF4-FFF2-40B4-BE49-F238E27FC236}">
                <a16:creationId xmlns:a16="http://schemas.microsoft.com/office/drawing/2014/main" id="{280C7E75-A3FE-41A7-A0D2-41210EE149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7010401" y="1520802"/>
            <a:ext cx="6083206" cy="3041603"/>
          </a:xfrm>
          <a:prstGeom prst="rect">
            <a:avLst/>
          </a:prstGeom>
        </p:spPr>
      </p:pic>
    </p:spTree>
    <p:extLst>
      <p:ext uri="{BB962C8B-B14F-4D97-AF65-F5344CB8AC3E}">
        <p14:creationId xmlns:p14="http://schemas.microsoft.com/office/powerpoint/2010/main" val="21228050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46A27-F0AB-0FDF-2538-BEF603819612}"/>
              </a:ext>
            </a:extLst>
          </p:cNvPr>
          <p:cNvSpPr>
            <a:spLocks noGrp="1"/>
          </p:cNvSpPr>
          <p:nvPr>
            <p:ph type="title"/>
          </p:nvPr>
        </p:nvSpPr>
        <p:spPr>
          <a:xfrm>
            <a:off x="557747" y="862698"/>
            <a:ext cx="3990724" cy="2795160"/>
          </a:xfrm>
        </p:spPr>
        <p:txBody>
          <a:bodyPr vert="horz" lIns="91440" tIns="45720" rIns="91440" bIns="45720" rtlCol="0" anchor="b">
            <a:normAutofit/>
          </a:bodyPr>
          <a:lstStyle/>
          <a:p>
            <a:pPr algn="ctr"/>
            <a:r>
              <a:rPr lang="en-US" kern="1200">
                <a:latin typeface="+mj-lt"/>
                <a:ea typeface="+mj-ea"/>
                <a:cs typeface="+mj-cs"/>
              </a:rPr>
              <a:t>Let's complete the </a:t>
            </a:r>
            <a:r>
              <a:rPr lang="en-US"/>
              <a:t>post </a:t>
            </a:r>
            <a:r>
              <a:rPr lang="en-US" kern="1200">
                <a:latin typeface="+mj-lt"/>
                <a:ea typeface="+mj-ea"/>
                <a:cs typeface="+mj-cs"/>
              </a:rPr>
              <a:t>assessment </a:t>
            </a:r>
          </a:p>
        </p:txBody>
      </p:sp>
      <p:sp>
        <p:nvSpPr>
          <p:cNvPr id="5" name="TextBox 4">
            <a:extLst>
              <a:ext uri="{FF2B5EF4-FFF2-40B4-BE49-F238E27FC236}">
                <a16:creationId xmlns:a16="http://schemas.microsoft.com/office/drawing/2014/main" id="{91680FD3-D21D-617E-B2CB-BC5AB43BB609}"/>
              </a:ext>
            </a:extLst>
          </p:cNvPr>
          <p:cNvSpPr txBox="1"/>
          <p:nvPr/>
        </p:nvSpPr>
        <p:spPr>
          <a:xfrm>
            <a:off x="944216" y="4439478"/>
            <a:ext cx="488673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One drive</a:t>
            </a:r>
            <a:endParaRPr lang="en-US"/>
          </a:p>
          <a:p>
            <a:r>
              <a:rPr lang="en-US">
                <a:cs typeface="Calibri"/>
              </a:rPr>
              <a:t>Curriculum 2020</a:t>
            </a:r>
            <a:endParaRPr lang="en-US"/>
          </a:p>
          <a:p>
            <a:r>
              <a:rPr lang="en-US">
                <a:cs typeface="Calibri"/>
              </a:rPr>
              <a:t>End of unit low stake quizzes</a:t>
            </a:r>
          </a:p>
          <a:p>
            <a:r>
              <a:rPr lang="en-US">
                <a:cs typeface="Calibri"/>
              </a:rPr>
              <a:t>Year 6</a:t>
            </a:r>
            <a:endParaRPr lang="en-US">
              <a:ea typeface="Calibri"/>
              <a:cs typeface="Calibri"/>
            </a:endParaRPr>
          </a:p>
        </p:txBody>
      </p:sp>
      <p:pic>
        <p:nvPicPr>
          <p:cNvPr id="4" name="Picture 3" descr="A screenshot of a computer game&#10;&#10;Description automatically generated">
            <a:extLst>
              <a:ext uri="{FF2B5EF4-FFF2-40B4-BE49-F238E27FC236}">
                <a16:creationId xmlns:a16="http://schemas.microsoft.com/office/drawing/2014/main" id="{CFE67D51-A444-2F4F-FAA3-D2BD0E5FFD61}"/>
              </a:ext>
            </a:extLst>
          </p:cNvPr>
          <p:cNvPicPr>
            <a:picLocks noChangeAspect="1"/>
          </p:cNvPicPr>
          <p:nvPr/>
        </p:nvPicPr>
        <p:blipFill>
          <a:blip r:embed="rId2"/>
          <a:stretch>
            <a:fillRect/>
          </a:stretch>
        </p:blipFill>
        <p:spPr>
          <a:xfrm>
            <a:off x="6790877" y="1796"/>
            <a:ext cx="4835646" cy="3490104"/>
          </a:xfrm>
          <a:prstGeom prst="rect">
            <a:avLst/>
          </a:prstGeom>
        </p:spPr>
      </p:pic>
      <p:pic>
        <p:nvPicPr>
          <p:cNvPr id="6" name="Picture 5" descr="A white rectangular object with black text&#10;&#10;Description automatically generated">
            <a:extLst>
              <a:ext uri="{FF2B5EF4-FFF2-40B4-BE49-F238E27FC236}">
                <a16:creationId xmlns:a16="http://schemas.microsoft.com/office/drawing/2014/main" id="{A6F3D508-B202-5B99-6984-C348C28A88B4}"/>
              </a:ext>
            </a:extLst>
          </p:cNvPr>
          <p:cNvPicPr>
            <a:picLocks noChangeAspect="1"/>
          </p:cNvPicPr>
          <p:nvPr/>
        </p:nvPicPr>
        <p:blipFill>
          <a:blip r:embed="rId3"/>
          <a:stretch>
            <a:fillRect/>
          </a:stretch>
        </p:blipFill>
        <p:spPr>
          <a:xfrm>
            <a:off x="6618348" y="3432414"/>
            <a:ext cx="5008175" cy="2149775"/>
          </a:xfrm>
          <a:prstGeom prst="rect">
            <a:avLst/>
          </a:prstGeom>
        </p:spPr>
      </p:pic>
      <p:pic>
        <p:nvPicPr>
          <p:cNvPr id="8" name="Picture 7" descr="A white rectangular object with black lines&#10;&#10;Description automatically generated">
            <a:extLst>
              <a:ext uri="{FF2B5EF4-FFF2-40B4-BE49-F238E27FC236}">
                <a16:creationId xmlns:a16="http://schemas.microsoft.com/office/drawing/2014/main" id="{51687807-3FC5-6C46-8FBC-BD1D93E7380C}"/>
              </a:ext>
            </a:extLst>
          </p:cNvPr>
          <p:cNvPicPr>
            <a:picLocks noChangeAspect="1"/>
          </p:cNvPicPr>
          <p:nvPr/>
        </p:nvPicPr>
        <p:blipFill>
          <a:blip r:embed="rId4"/>
          <a:stretch>
            <a:fillRect/>
          </a:stretch>
        </p:blipFill>
        <p:spPr>
          <a:xfrm>
            <a:off x="6810196" y="5447132"/>
            <a:ext cx="4840138" cy="1326492"/>
          </a:xfrm>
          <a:prstGeom prst="rect">
            <a:avLst/>
          </a:prstGeom>
        </p:spPr>
      </p:pic>
    </p:spTree>
    <p:extLst>
      <p:ext uri="{BB962C8B-B14F-4D97-AF65-F5344CB8AC3E}">
        <p14:creationId xmlns:p14="http://schemas.microsoft.com/office/powerpoint/2010/main" val="1131971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CDDE3-F531-A905-0B43-923AAA11AECC}"/>
              </a:ext>
            </a:extLst>
          </p:cNvPr>
          <p:cNvSpPr>
            <a:spLocks noGrp="1"/>
          </p:cNvSpPr>
          <p:nvPr>
            <p:ph type="title"/>
          </p:nvPr>
        </p:nvSpPr>
        <p:spPr/>
        <p:txBody>
          <a:bodyPr/>
          <a:lstStyle/>
          <a:p>
            <a:endParaRPr lang="en-US"/>
          </a:p>
        </p:txBody>
      </p:sp>
      <p:pic>
        <p:nvPicPr>
          <p:cNvPr id="4" name="Content Placeholder 3" descr="A diagram of a vehicle&#10;&#10;Description automatically generated">
            <a:extLst>
              <a:ext uri="{FF2B5EF4-FFF2-40B4-BE49-F238E27FC236}">
                <a16:creationId xmlns:a16="http://schemas.microsoft.com/office/drawing/2014/main" id="{CB354563-D800-B170-206C-F6E4B3806220}"/>
              </a:ext>
            </a:extLst>
          </p:cNvPr>
          <p:cNvPicPr>
            <a:picLocks noGrp="1" noChangeAspect="1"/>
          </p:cNvPicPr>
          <p:nvPr>
            <p:ph idx="1"/>
          </p:nvPr>
        </p:nvPicPr>
        <p:blipFill>
          <a:blip r:embed="rId2"/>
          <a:stretch>
            <a:fillRect/>
          </a:stretch>
        </p:blipFill>
        <p:spPr>
          <a:xfrm>
            <a:off x="148049" y="-299"/>
            <a:ext cx="11852767" cy="6809866"/>
          </a:xfrm>
        </p:spPr>
      </p:pic>
    </p:spTree>
    <p:extLst>
      <p:ext uri="{BB962C8B-B14F-4D97-AF65-F5344CB8AC3E}">
        <p14:creationId xmlns:p14="http://schemas.microsoft.com/office/powerpoint/2010/main" val="1381667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AB24D-F46B-9A54-722C-24E0C303ADDA}"/>
              </a:ext>
            </a:extLst>
          </p:cNvPr>
          <p:cNvSpPr>
            <a:spLocks noGrp="1"/>
          </p:cNvSpPr>
          <p:nvPr>
            <p:ph type="title"/>
          </p:nvPr>
        </p:nvSpPr>
        <p:spPr/>
        <p:txBody>
          <a:bodyPr/>
          <a:lstStyle/>
          <a:p>
            <a:endParaRPr lang="en-US"/>
          </a:p>
        </p:txBody>
      </p:sp>
      <p:pic>
        <p:nvPicPr>
          <p:cNvPr id="4" name="Content Placeholder 3" descr="Logo&#10;&#10;Description automatically generated">
            <a:extLst>
              <a:ext uri="{FF2B5EF4-FFF2-40B4-BE49-F238E27FC236}">
                <a16:creationId xmlns:a16="http://schemas.microsoft.com/office/drawing/2014/main" id="{6BEEA7FA-A6E5-B1F5-1E6E-359DBE431049}"/>
              </a:ext>
            </a:extLst>
          </p:cNvPr>
          <p:cNvPicPr>
            <a:picLocks noGrp="1" noChangeAspect="1"/>
          </p:cNvPicPr>
          <p:nvPr>
            <p:ph idx="1"/>
          </p:nvPr>
        </p:nvPicPr>
        <p:blipFill>
          <a:blip r:embed="rId2"/>
          <a:stretch>
            <a:fillRect/>
          </a:stretch>
        </p:blipFill>
        <p:spPr>
          <a:xfrm>
            <a:off x="9214898" y="197673"/>
            <a:ext cx="2733675" cy="2028825"/>
          </a:xfrm>
        </p:spPr>
      </p:pic>
      <p:sp>
        <p:nvSpPr>
          <p:cNvPr id="5" name="TextBox 4">
            <a:extLst>
              <a:ext uri="{FF2B5EF4-FFF2-40B4-BE49-F238E27FC236}">
                <a16:creationId xmlns:a16="http://schemas.microsoft.com/office/drawing/2014/main" id="{C32D27D2-2D97-D35F-389B-3A8C4E2A0E0D}"/>
              </a:ext>
            </a:extLst>
          </p:cNvPr>
          <p:cNvSpPr txBox="1"/>
          <p:nvPr/>
        </p:nvSpPr>
        <p:spPr>
          <a:xfrm>
            <a:off x="418352" y="2181411"/>
            <a:ext cx="11504705" cy="42582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B992E2DB-289A-B57E-611A-0D0B889685E9}"/>
              </a:ext>
            </a:extLst>
          </p:cNvPr>
          <p:cNvSpPr txBox="1"/>
          <p:nvPr/>
        </p:nvSpPr>
        <p:spPr>
          <a:xfrm>
            <a:off x="448234" y="2121647"/>
            <a:ext cx="11265647"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ea typeface="Calibri"/>
                <a:cs typeface="Calibri"/>
              </a:rPr>
              <a:t>Previous learning – name a type of switch</a:t>
            </a:r>
          </a:p>
          <a:p>
            <a:r>
              <a:rPr lang="en-US" sz="3600">
                <a:ea typeface="Calibri"/>
                <a:cs typeface="Calibri"/>
              </a:rPr>
              <a:t>Previous learning – name a type of fabric that is easy to use</a:t>
            </a:r>
          </a:p>
          <a:p>
            <a:endParaRPr lang="en-US" sz="3600">
              <a:ea typeface="Calibri"/>
              <a:cs typeface="Calibri"/>
            </a:endParaRPr>
          </a:p>
          <a:p>
            <a:r>
              <a:rPr lang="en-US" sz="3600">
                <a:ea typeface="Calibri"/>
                <a:cs typeface="Calibri"/>
              </a:rPr>
              <a:t>What is the purpose of a 'push to break' switch?</a:t>
            </a:r>
          </a:p>
          <a:p>
            <a:r>
              <a:rPr lang="en-US" sz="3600">
                <a:ea typeface="Calibri"/>
                <a:cs typeface="Calibri"/>
              </a:rPr>
              <a:t>What is cut and folded to make the vehicle body?</a:t>
            </a:r>
          </a:p>
          <a:p>
            <a:r>
              <a:rPr lang="en-US" sz="3600">
                <a:ea typeface="Calibri"/>
                <a:cs typeface="Calibri"/>
              </a:rPr>
              <a:t>Name an input device</a:t>
            </a:r>
          </a:p>
          <a:p>
            <a:r>
              <a:rPr lang="en-US" sz="3600">
                <a:ea typeface="Calibri"/>
                <a:cs typeface="Calibri"/>
              </a:rPr>
              <a:t>What can be used to alert or attract attention of people?</a:t>
            </a:r>
          </a:p>
          <a:p>
            <a:endParaRPr lang="en-US" sz="3600">
              <a:ea typeface="Calibri"/>
              <a:cs typeface="Calibri"/>
            </a:endParaRPr>
          </a:p>
          <a:p>
            <a:endParaRPr lang="en-US" sz="3600">
              <a:ea typeface="Calibri"/>
              <a:cs typeface="Calibri"/>
            </a:endParaRPr>
          </a:p>
          <a:p>
            <a:endParaRPr lang="en-US" sz="3600">
              <a:ea typeface="Calibri"/>
              <a:cs typeface="Calibri"/>
            </a:endParaRPr>
          </a:p>
        </p:txBody>
      </p:sp>
    </p:spTree>
    <p:extLst>
      <p:ext uri="{BB962C8B-B14F-4D97-AF65-F5344CB8AC3E}">
        <p14:creationId xmlns:p14="http://schemas.microsoft.com/office/powerpoint/2010/main" val="3894546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algn="ctr">
              <a:defRPr/>
            </a:pPr>
            <a:r>
              <a:rPr lang="en-GB">
                <a:latin typeface="+mn-lt"/>
                <a:cs typeface="Arial" pitchFamily="34" charset="0"/>
              </a:rPr>
              <a:t>Six D&amp;T Essentials</a:t>
            </a:r>
          </a:p>
        </p:txBody>
      </p:sp>
      <p:sp>
        <p:nvSpPr>
          <p:cNvPr id="4099" name="Content Placeholder 2"/>
          <p:cNvSpPr>
            <a:spLocks noGrp="1"/>
          </p:cNvSpPr>
          <p:nvPr>
            <p:ph idx="1"/>
          </p:nvPr>
        </p:nvSpPr>
        <p:spPr>
          <a:xfrm>
            <a:off x="622663" y="1640342"/>
            <a:ext cx="11296651" cy="3816350"/>
          </a:xfrm>
        </p:spPr>
        <p:txBody>
          <a:bodyPr>
            <a:normAutofit fontScale="85000" lnSpcReduction="20000"/>
          </a:bodyPr>
          <a:lstStyle/>
          <a:p>
            <a:pPr eaLnBrk="1" hangingPunct="1">
              <a:lnSpc>
                <a:spcPct val="100000"/>
              </a:lnSpc>
              <a:spcBef>
                <a:spcPct val="0"/>
              </a:spcBef>
            </a:pPr>
            <a:r>
              <a:rPr lang="en-GB" b="0">
                <a:cs typeface="Arial" charset="0"/>
              </a:rPr>
              <a:t>Have the needs of user(s) been identified and met (or has it been designed with no-one in mind)?</a:t>
            </a:r>
          </a:p>
          <a:p>
            <a:pPr eaLnBrk="1" hangingPunct="1">
              <a:lnSpc>
                <a:spcPct val="100000"/>
              </a:lnSpc>
              <a:spcBef>
                <a:spcPct val="0"/>
              </a:spcBef>
            </a:pPr>
            <a:endParaRPr lang="en-GB" b="0">
              <a:cs typeface="Arial" charset="0"/>
            </a:endParaRPr>
          </a:p>
          <a:p>
            <a:pPr eaLnBrk="1" hangingPunct="1">
              <a:lnSpc>
                <a:spcPct val="100000"/>
              </a:lnSpc>
              <a:spcBef>
                <a:spcPct val="0"/>
              </a:spcBef>
            </a:pPr>
            <a:r>
              <a:rPr lang="en-GB" b="0">
                <a:cs typeface="Arial" charset="0"/>
              </a:rPr>
              <a:t>Does it have a clear purpose (or is it purposeless)?</a:t>
            </a:r>
          </a:p>
          <a:p>
            <a:pPr eaLnBrk="1" hangingPunct="1">
              <a:lnSpc>
                <a:spcPct val="100000"/>
              </a:lnSpc>
              <a:spcBef>
                <a:spcPct val="0"/>
              </a:spcBef>
            </a:pPr>
            <a:endParaRPr lang="en-GB" b="0">
              <a:cs typeface="Arial" charset="0"/>
            </a:endParaRPr>
          </a:p>
          <a:p>
            <a:pPr eaLnBrk="1" hangingPunct="1">
              <a:lnSpc>
                <a:spcPct val="100000"/>
              </a:lnSpc>
              <a:spcBef>
                <a:spcPct val="0"/>
              </a:spcBef>
            </a:pPr>
            <a:r>
              <a:rPr lang="en-GB" b="0">
                <a:cs typeface="Arial" charset="0"/>
              </a:rPr>
              <a:t>Have design decisions been made (or has it been made to a prescribed formula)?</a:t>
            </a:r>
          </a:p>
          <a:p>
            <a:pPr eaLnBrk="1" hangingPunct="1">
              <a:lnSpc>
                <a:spcPct val="100000"/>
              </a:lnSpc>
              <a:spcBef>
                <a:spcPct val="0"/>
              </a:spcBef>
            </a:pPr>
            <a:endParaRPr lang="en-GB" b="0">
              <a:cs typeface="Arial" charset="0"/>
            </a:endParaRPr>
          </a:p>
          <a:p>
            <a:pPr eaLnBrk="1" hangingPunct="1">
              <a:lnSpc>
                <a:spcPct val="100000"/>
              </a:lnSpc>
              <a:spcBef>
                <a:spcPct val="0"/>
              </a:spcBef>
            </a:pPr>
            <a:r>
              <a:rPr lang="en-GB" b="0">
                <a:cs typeface="Arial" charset="0"/>
              </a:rPr>
              <a:t>Would it work/function (or is it purely aesthetic/ornamental)?</a:t>
            </a:r>
          </a:p>
          <a:p>
            <a:pPr eaLnBrk="1" hangingPunct="1">
              <a:lnSpc>
                <a:spcPct val="100000"/>
              </a:lnSpc>
              <a:spcBef>
                <a:spcPct val="0"/>
              </a:spcBef>
            </a:pPr>
            <a:endParaRPr lang="en-GB" b="0">
              <a:cs typeface="Arial" charset="0"/>
            </a:endParaRPr>
          </a:p>
          <a:p>
            <a:pPr eaLnBrk="1" hangingPunct="1">
              <a:lnSpc>
                <a:spcPct val="100000"/>
              </a:lnSpc>
              <a:spcBef>
                <a:spcPct val="0"/>
              </a:spcBef>
            </a:pPr>
            <a:r>
              <a:rPr lang="en-GB" b="0">
                <a:cs typeface="Arial" charset="0"/>
              </a:rPr>
              <a:t>Is the product innovative (or doesn’t it offer anything new/original/better)?</a:t>
            </a:r>
          </a:p>
          <a:p>
            <a:pPr eaLnBrk="1" hangingPunct="1">
              <a:lnSpc>
                <a:spcPct val="100000"/>
              </a:lnSpc>
              <a:spcBef>
                <a:spcPct val="0"/>
              </a:spcBef>
            </a:pPr>
            <a:endParaRPr lang="en-GB" b="0">
              <a:cs typeface="Arial" charset="0"/>
            </a:endParaRPr>
          </a:p>
          <a:p>
            <a:pPr eaLnBrk="1" hangingPunct="1">
              <a:lnSpc>
                <a:spcPct val="100000"/>
              </a:lnSpc>
              <a:spcBef>
                <a:spcPct val="0"/>
              </a:spcBef>
            </a:pPr>
            <a:r>
              <a:rPr lang="en-GB" b="0">
                <a:cs typeface="Arial" charset="0"/>
              </a:rPr>
              <a:t>Is it an authentic product (or is it a model/gimmick)?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Vocabulary </a:t>
            </a:r>
          </a:p>
        </p:txBody>
      </p:sp>
      <p:pic>
        <p:nvPicPr>
          <p:cNvPr id="1026" name="Picture 2"/>
          <p:cNvPicPr>
            <a:picLocks noChangeAspect="1" noChangeArrowheads="1"/>
          </p:cNvPicPr>
          <p:nvPr/>
        </p:nvPicPr>
        <p:blipFill>
          <a:blip r:embed="rId2" cstate="print"/>
          <a:srcRect l="31525" t="14464" r="32734" b="6250"/>
          <a:stretch>
            <a:fillRect/>
          </a:stretch>
        </p:blipFill>
        <p:spPr bwMode="auto">
          <a:xfrm>
            <a:off x="5708470" y="222069"/>
            <a:ext cx="5277393" cy="658191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34371" t="16875" r="40931" b="11339"/>
          <a:stretch>
            <a:fillRect/>
          </a:stretch>
        </p:blipFill>
        <p:spPr bwMode="auto">
          <a:xfrm>
            <a:off x="627018" y="1397726"/>
            <a:ext cx="3213462" cy="5251269"/>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6C27056E162834A97C854612B271478" ma:contentTypeVersion="19" ma:contentTypeDescription="Create a new document." ma:contentTypeScope="" ma:versionID="0e47757db22de3ca9f9c7b28e0d7c25f">
  <xsd:schema xmlns:xsd="http://www.w3.org/2001/XMLSchema" xmlns:xs="http://www.w3.org/2001/XMLSchema" xmlns:p="http://schemas.microsoft.com/office/2006/metadata/properties" xmlns:ns2="155c3746-ae48-404a-bd7c-b017849a1a27" xmlns:ns3="f44effce-00d5-4318-a497-8a91a9f5485c" targetNamespace="http://schemas.microsoft.com/office/2006/metadata/properties" ma:root="true" ma:fieldsID="126f8708ce775faed2b66d36e4dfff4c" ns2:_="" ns3:_="">
    <xsd:import namespace="155c3746-ae48-404a-bd7c-b017849a1a27"/>
    <xsd:import namespace="f44effce-00d5-4318-a497-8a91a9f5485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LengthInSeconds" minOccurs="0"/>
                <xsd:element ref="ns2:lcf76f155ced4ddcb4097134ff3c332f" minOccurs="0"/>
                <xsd:element ref="ns3:TaxCatchAll" minOccurs="0"/>
                <xsd:element ref="ns2:phot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5c3746-ae48-404a-bd7c-b017849a1a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8736c524-0c93-4564-b50e-d79966190765" ma:termSetId="09814cd3-568e-fe90-9814-8d621ff8fb84" ma:anchorId="fba54fb3-c3e1-fe81-a776-ca4b69148c4d" ma:open="true" ma:isKeyword="false">
      <xsd:complexType>
        <xsd:sequence>
          <xsd:element ref="pc:Terms" minOccurs="0" maxOccurs="1"/>
        </xsd:sequence>
      </xsd:complexType>
    </xsd:element>
    <xsd:element name="photo" ma:index="26" nillable="true" ma:displayName="photo" ma:format="Thumbnail" ma:internalName="photo">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44effce-00d5-4318-a497-8a91a9f5485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388a8b63-daaa-438b-b33c-90494d090791}" ma:internalName="TaxCatchAll" ma:showField="CatchAllData" ma:web="f44effce-00d5-4318-a497-8a91a9f548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155c3746-ae48-404a-bd7c-b017849a1a27" xsi:nil="true"/>
    <SharedWithUsers xmlns="f44effce-00d5-4318-a497-8a91a9f5485c">
      <UserInfo>
        <DisplayName>Amy Smith</DisplayName>
        <AccountId>33</AccountId>
        <AccountType/>
      </UserInfo>
      <UserInfo>
        <DisplayName>Ruth McWhinnie</DisplayName>
        <AccountId>20</AccountId>
        <AccountType/>
      </UserInfo>
      <UserInfo>
        <DisplayName>Victoria Wood</DisplayName>
        <AccountId>38</AccountId>
        <AccountType/>
      </UserInfo>
      <UserInfo>
        <DisplayName>Harjinder Bacchus</DisplayName>
        <AccountId>35</AccountId>
        <AccountType/>
      </UserInfo>
      <UserInfo>
        <DisplayName>Laura Smith</DisplayName>
        <AccountId>59</AccountId>
        <AccountType/>
      </UserInfo>
      <UserInfo>
        <DisplayName>Katherine Jackson</DisplayName>
        <AccountId>67</AccountId>
        <AccountType/>
      </UserInfo>
    </SharedWithUsers>
    <TaxCatchAll xmlns="f44effce-00d5-4318-a497-8a91a9f5485c" xsi:nil="true"/>
    <photo xmlns="155c3746-ae48-404a-bd7c-b017849a1a27" xsi:nil="true"/>
    <lcf76f155ced4ddcb4097134ff3c332f xmlns="155c3746-ae48-404a-bd7c-b017849a1a2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D15CA06-C0AB-4552-B531-798CE75CFCB0}">
  <ds:schemaRefs>
    <ds:schemaRef ds:uri="http://schemas.microsoft.com/sharepoint/v3/contenttype/forms"/>
  </ds:schemaRefs>
</ds:datastoreItem>
</file>

<file path=customXml/itemProps2.xml><?xml version="1.0" encoding="utf-8"?>
<ds:datastoreItem xmlns:ds="http://schemas.openxmlformats.org/officeDocument/2006/customXml" ds:itemID="{20D430DA-8B16-4021-A190-D32B8A4F0E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5c3746-ae48-404a-bd7c-b017849a1a27"/>
    <ds:schemaRef ds:uri="f44effce-00d5-4318-a497-8a91a9f548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21AB988-58E0-47B6-88D4-6CC0A438F36D}">
  <ds:schemaRefs>
    <ds:schemaRef ds:uri="http://purl.org/dc/terms/"/>
    <ds:schemaRef ds:uri="155c3746-ae48-404a-bd7c-b017849a1a27"/>
    <ds:schemaRef ds:uri="http://schemas.microsoft.com/office/2006/documentManagement/types"/>
    <ds:schemaRef ds:uri="http://schemas.microsoft.com/office/2006/metadata/properties"/>
    <ds:schemaRef ds:uri="f44effce-00d5-4318-a497-8a91a9f5485c"/>
    <ds:schemaRef ds:uri="http://purl.org/dc/elements/1.1/"/>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1726</Words>
  <Application>Microsoft Office PowerPoint</Application>
  <PresentationFormat>Widescreen</PresentationFormat>
  <Paragraphs>278</Paragraphs>
  <Slides>56</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ＭＳ Ｐゴシック</vt:lpstr>
      <vt:lpstr>Arial</vt:lpstr>
      <vt:lpstr>Calibri</vt:lpstr>
      <vt:lpstr>Calibri Light</vt:lpstr>
      <vt:lpstr>Century Gothic</vt:lpstr>
      <vt:lpstr>Letter-join Plus 1</vt:lpstr>
      <vt:lpstr>Segoe UI</vt:lpstr>
      <vt:lpstr>Times New Roman</vt:lpstr>
      <vt:lpstr>Office Theme</vt:lpstr>
      <vt:lpstr>Design Technology –Year 6 </vt:lpstr>
      <vt:lpstr>Resource list</vt:lpstr>
      <vt:lpstr>PowerPoint Presentation</vt:lpstr>
      <vt:lpstr>Design Technology process</vt:lpstr>
      <vt:lpstr>Design Technology Principles</vt:lpstr>
      <vt:lpstr>PowerPoint Presentation</vt:lpstr>
      <vt:lpstr>PowerPoint Presentation</vt:lpstr>
      <vt:lpstr>Six D&amp;T Essentials</vt:lpstr>
      <vt:lpstr>Vocabulary </vt:lpstr>
      <vt:lpstr>Vocabulary </vt:lpstr>
      <vt:lpstr>Lets refer to the knowledge organiser</vt:lpstr>
      <vt:lpstr>Let's complete the pre assessment </vt:lpstr>
      <vt:lpstr>Lesson 1 LO: Use market research to inform plans and ideas. </vt:lpstr>
      <vt:lpstr>2) Discuss slides 8-12 to create ideas of other reasons a vehicle may need alarm except burglary. Print slide 9 for children to have a go at.    </vt:lpstr>
      <vt:lpstr>Alarming Vehicles  Designing and making an electrical alarm system for a car or lorry</vt:lpstr>
      <vt:lpstr>PowerPoint Presentation</vt:lpstr>
      <vt:lpstr>PowerPoint Presentation</vt:lpstr>
      <vt:lpstr>PowerPoint Presentation</vt:lpstr>
      <vt:lpstr>PowerPoint Presentation</vt:lpstr>
      <vt:lpstr>PowerPoint Presentation</vt:lpstr>
      <vt:lpstr>PowerPoint Presentation</vt:lpstr>
      <vt:lpstr>Week 1 –Ict suite / Ipads   Slide 14- activity Add to their lists the type of the alarm each vehicle may find useful.  e.g. van – weight limit reached.   Decide about the type of vehicle they would like to design.   Challenge- Google images of existing products to cut and stick into DT book.   </vt:lpstr>
      <vt:lpstr>PowerPoint Presentation</vt:lpstr>
      <vt:lpstr>PowerPoint Presentation</vt:lpstr>
      <vt:lpstr>PowerPoint Presentation</vt:lpstr>
      <vt:lpstr>PowerPoint Presentation</vt:lpstr>
      <vt:lpstr>PowerPoint Presentation</vt:lpstr>
      <vt:lpstr>Week 2  LO: To understand and use electrical components in different types of circuits incorporating switches and buzzers. </vt:lpstr>
      <vt:lpstr>PowerPoint Presentation</vt:lpstr>
      <vt:lpstr>PowerPoint Presentation</vt:lpstr>
      <vt:lpstr>PowerPoint Presentation</vt:lpstr>
      <vt:lpstr>PowerPoint Presentation</vt:lpstr>
      <vt:lpstr>PowerPoint Presentation</vt:lpstr>
      <vt:lpstr>PowerPoint Presentation</vt:lpstr>
      <vt:lpstr>Week 2  LO: To understand and use electrical components in different types of circuits incorporating switches and buzzers. </vt:lpstr>
      <vt:lpstr>PowerPoint Presentation</vt:lpstr>
      <vt:lpstr>PowerPoint Presentation</vt:lpstr>
      <vt:lpstr>PowerPoint Presentation</vt:lpstr>
      <vt:lpstr>PowerPoint Presentation</vt:lpstr>
      <vt:lpstr>PowerPoint Presentation</vt:lpstr>
      <vt:lpstr>Week 3 cross sectional diagrams </vt:lpstr>
      <vt:lpstr>Cross sectional diagrams </vt:lpstr>
      <vt:lpstr>PowerPoint Presentation</vt:lpstr>
      <vt:lpstr>PowerPoint Presentation</vt:lpstr>
      <vt:lpstr>PowerPoint Presentation</vt:lpstr>
      <vt:lpstr>Week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complete the post assessment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Technology –Year 6 </dc:title>
  <dc:creator>JPashl</dc:creator>
  <cp:lastModifiedBy>Victoria Benson</cp:lastModifiedBy>
  <cp:revision>29</cp:revision>
  <dcterms:created xsi:type="dcterms:W3CDTF">2020-01-12T16:35:52Z</dcterms:created>
  <dcterms:modified xsi:type="dcterms:W3CDTF">2025-02-19T19:40:52Z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0x01010036C27056E162834A97C854612B271478</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y fmtid="{D5CDD505-2E9C-101B-9397-08002B2CF9AE}" pid="8" name="_activity">
    <vt:lpwstr>{"FileActivityType":"9","FileActivityTimeStamp":"2024-02-27T20:26:00.710Z","FileActivityUsersOnPage":[{"DisplayName":"Laura Smith","Id":"lsmith@parkspringprimary.co.uk"},{"DisplayName":"Amy Smith","Id":"asmith@parkspringprimary.co.uk"},{"DisplayName":"Lau</vt:lpwstr>
  </property>
</Properties>
</file>