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85" r:id="rId6"/>
  </p:sldMasterIdLst>
  <p:notesMasterIdLst>
    <p:notesMasterId r:id="rId8"/>
  </p:notesMasterIdLst>
  <p:sldIdLst>
    <p:sldId id="33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81"/>
    <a:srgbClr val="FFF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D6FB7A-F3FD-9198-E37C-6639B54D6412}" v="2" dt="2024-07-24T18:48:16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e Haigh" userId="S::nhaigh@parkspringprimary.co.uk::f4db4eec-cc4a-44ae-8b4f-6eef474d02c0" providerId="AD" clId="Web-{3E918ACC-8605-83A4-15A1-510DEFEC692C}"/>
    <pc:docChg chg="modSld">
      <pc:chgData name="Natalie Haigh" userId="S::nhaigh@parkspringprimary.co.uk::f4db4eec-cc4a-44ae-8b4f-6eef474d02c0" providerId="AD" clId="Web-{3E918ACC-8605-83A4-15A1-510DEFEC692C}" dt="2022-11-23T08:56:10.730" v="140" actId="20577"/>
      <pc:docMkLst>
        <pc:docMk/>
      </pc:docMkLst>
      <pc:sldChg chg="modSp">
        <pc:chgData name="Natalie Haigh" userId="S::nhaigh@parkspringprimary.co.uk::f4db4eec-cc4a-44ae-8b4f-6eef474d02c0" providerId="AD" clId="Web-{3E918ACC-8605-83A4-15A1-510DEFEC692C}" dt="2022-11-23T08:52:40.396" v="58" actId="14100"/>
        <pc:sldMkLst>
          <pc:docMk/>
          <pc:sldMk cId="1925513798" sldId="321"/>
        </pc:sldMkLst>
        <pc:spChg chg="mod">
          <ac:chgData name="Natalie Haigh" userId="S::nhaigh@parkspringprimary.co.uk::f4db4eec-cc4a-44ae-8b4f-6eef474d02c0" providerId="AD" clId="Web-{3E918ACC-8605-83A4-15A1-510DEFEC692C}" dt="2022-11-23T08:52:40.396" v="58" actId="14100"/>
          <ac:spMkLst>
            <pc:docMk/>
            <pc:sldMk cId="1925513798" sldId="321"/>
            <ac:spMk id="4" creationId="{00000000-0000-0000-0000-000000000000}"/>
          </ac:spMkLst>
        </pc:spChg>
      </pc:sldChg>
      <pc:sldChg chg="modSp">
        <pc:chgData name="Natalie Haigh" userId="S::nhaigh@parkspringprimary.co.uk::f4db4eec-cc4a-44ae-8b4f-6eef474d02c0" providerId="AD" clId="Web-{3E918ACC-8605-83A4-15A1-510DEFEC692C}" dt="2022-11-23T08:56:10.730" v="140" actId="20577"/>
        <pc:sldMkLst>
          <pc:docMk/>
          <pc:sldMk cId="434194148" sldId="397"/>
        </pc:sldMkLst>
        <pc:spChg chg="mod">
          <ac:chgData name="Natalie Haigh" userId="S::nhaigh@parkspringprimary.co.uk::f4db4eec-cc4a-44ae-8b4f-6eef474d02c0" providerId="AD" clId="Web-{3E918ACC-8605-83A4-15A1-510DEFEC692C}" dt="2022-11-23T08:56:10.730" v="140" actId="20577"/>
          <ac:spMkLst>
            <pc:docMk/>
            <pc:sldMk cId="434194148" sldId="397"/>
            <ac:spMk id="4" creationId="{00000000-0000-0000-0000-000000000000}"/>
          </ac:spMkLst>
        </pc:spChg>
      </pc:sldChg>
    </pc:docChg>
  </pc:docChgLst>
  <pc:docChgLst>
    <pc:chgData name="Ruth McWhinnie" userId="S::rmcwhinnie@parkspringprimary.co.uk::5a2acce8-0b70-4f8b-a393-998c7e895c5a" providerId="AD" clId="Web-{FE182CEB-11C0-19D0-EBD0-1DE2D142AF2E}"/>
    <pc:docChg chg="modSld">
      <pc:chgData name="Ruth McWhinnie" userId="S::rmcwhinnie@parkspringprimary.co.uk::5a2acce8-0b70-4f8b-a393-998c7e895c5a" providerId="AD" clId="Web-{FE182CEB-11C0-19D0-EBD0-1DE2D142AF2E}" dt="2022-11-30T12:22:14.691" v="11" actId="1076"/>
      <pc:docMkLst>
        <pc:docMk/>
      </pc:docMkLst>
      <pc:sldChg chg="addSp modSp">
        <pc:chgData name="Ruth McWhinnie" userId="S::rmcwhinnie@parkspringprimary.co.uk::5a2acce8-0b70-4f8b-a393-998c7e895c5a" providerId="AD" clId="Web-{FE182CEB-11C0-19D0-EBD0-1DE2D142AF2E}" dt="2022-11-30T12:22:14.691" v="11" actId="1076"/>
        <pc:sldMkLst>
          <pc:docMk/>
          <pc:sldMk cId="3170170901" sldId="415"/>
        </pc:sldMkLst>
        <pc:picChg chg="add mod">
          <ac:chgData name="Ruth McWhinnie" userId="S::rmcwhinnie@parkspringprimary.co.uk::5a2acce8-0b70-4f8b-a393-998c7e895c5a" providerId="AD" clId="Web-{FE182CEB-11C0-19D0-EBD0-1DE2D142AF2E}" dt="2022-11-30T12:22:12.519" v="8" actId="1076"/>
          <ac:picMkLst>
            <pc:docMk/>
            <pc:sldMk cId="3170170901" sldId="415"/>
            <ac:picMk id="3" creationId="{0057F3D0-49AF-2879-E330-5FDC4145335C}"/>
          </ac:picMkLst>
        </pc:picChg>
        <pc:picChg chg="add mod">
          <ac:chgData name="Ruth McWhinnie" userId="S::rmcwhinnie@parkspringprimary.co.uk::5a2acce8-0b70-4f8b-a393-998c7e895c5a" providerId="AD" clId="Web-{FE182CEB-11C0-19D0-EBD0-1DE2D142AF2E}" dt="2022-11-30T12:22:13.175" v="9" actId="1076"/>
          <ac:picMkLst>
            <pc:docMk/>
            <pc:sldMk cId="3170170901" sldId="415"/>
            <ac:picMk id="4" creationId="{50DACA5F-5907-901C-3471-E6805EB844D6}"/>
          </ac:picMkLst>
        </pc:picChg>
        <pc:picChg chg="add mod">
          <ac:chgData name="Ruth McWhinnie" userId="S::rmcwhinnie@parkspringprimary.co.uk::5a2acce8-0b70-4f8b-a393-998c7e895c5a" providerId="AD" clId="Web-{FE182CEB-11C0-19D0-EBD0-1DE2D142AF2E}" dt="2022-11-30T12:22:13.910" v="10" actId="1076"/>
          <ac:picMkLst>
            <pc:docMk/>
            <pc:sldMk cId="3170170901" sldId="415"/>
            <ac:picMk id="5" creationId="{049AEAEA-94C7-2C53-90A4-9E305BA1577B}"/>
          </ac:picMkLst>
        </pc:picChg>
        <pc:picChg chg="add mod">
          <ac:chgData name="Ruth McWhinnie" userId="S::rmcwhinnie@parkspringprimary.co.uk::5a2acce8-0b70-4f8b-a393-998c7e895c5a" providerId="AD" clId="Web-{FE182CEB-11C0-19D0-EBD0-1DE2D142AF2E}" dt="2022-11-30T12:22:14.691" v="11" actId="1076"/>
          <ac:picMkLst>
            <pc:docMk/>
            <pc:sldMk cId="3170170901" sldId="415"/>
            <ac:picMk id="6" creationId="{6833DC9F-8E0C-1E80-F8E0-802A3BBD1311}"/>
          </ac:picMkLst>
        </pc:picChg>
      </pc:sldChg>
    </pc:docChg>
  </pc:docChgLst>
  <pc:docChgLst>
    <pc:chgData name="Nils Hansen" userId="S::nhansen@parkspringprimary.co.uk::08ad6da5-b646-470b-bbee-47a1321eb37e" providerId="AD" clId="Web-{9B44702B-E37D-E887-B0D5-69985536FA4F}"/>
    <pc:docChg chg="modSld">
      <pc:chgData name="Nils Hansen" userId="S::nhansen@parkspringprimary.co.uk::08ad6da5-b646-470b-bbee-47a1321eb37e" providerId="AD" clId="Web-{9B44702B-E37D-E887-B0D5-69985536FA4F}" dt="2022-11-23T13:55:28.280" v="17" actId="1076"/>
      <pc:docMkLst>
        <pc:docMk/>
      </pc:docMkLst>
      <pc:sldChg chg="modSp">
        <pc:chgData name="Nils Hansen" userId="S::nhansen@parkspringprimary.co.uk::08ad6da5-b646-470b-bbee-47a1321eb37e" providerId="AD" clId="Web-{9B44702B-E37D-E887-B0D5-69985536FA4F}" dt="2022-11-23T13:36:15.993" v="16" actId="20577"/>
        <pc:sldMkLst>
          <pc:docMk/>
          <pc:sldMk cId="1925513798" sldId="321"/>
        </pc:sldMkLst>
        <pc:spChg chg="mod">
          <ac:chgData name="Nils Hansen" userId="S::nhansen@parkspringprimary.co.uk::08ad6da5-b646-470b-bbee-47a1321eb37e" providerId="AD" clId="Web-{9B44702B-E37D-E887-B0D5-69985536FA4F}" dt="2022-11-23T13:36:15.993" v="16" actId="20577"/>
          <ac:spMkLst>
            <pc:docMk/>
            <pc:sldMk cId="1925513798" sldId="321"/>
            <ac:spMk id="4" creationId="{00000000-0000-0000-0000-000000000000}"/>
          </ac:spMkLst>
        </pc:spChg>
      </pc:sldChg>
      <pc:sldChg chg="modSp">
        <pc:chgData name="Nils Hansen" userId="S::nhansen@parkspringprimary.co.uk::08ad6da5-b646-470b-bbee-47a1321eb37e" providerId="AD" clId="Web-{9B44702B-E37D-E887-B0D5-69985536FA4F}" dt="2022-11-23T13:55:28.280" v="17" actId="1076"/>
        <pc:sldMkLst>
          <pc:docMk/>
          <pc:sldMk cId="2043564859" sldId="387"/>
        </pc:sldMkLst>
        <pc:spChg chg="mod">
          <ac:chgData name="Nils Hansen" userId="S::nhansen@parkspringprimary.co.uk::08ad6da5-b646-470b-bbee-47a1321eb37e" providerId="AD" clId="Web-{9B44702B-E37D-E887-B0D5-69985536FA4F}" dt="2022-11-23T12:52:53.034" v="3" actId="20577"/>
          <ac:spMkLst>
            <pc:docMk/>
            <pc:sldMk cId="2043564859" sldId="387"/>
            <ac:spMk id="2" creationId="{C7CC1845-0652-434B-B683-F8520BC98777}"/>
          </ac:spMkLst>
        </pc:spChg>
        <pc:spChg chg="mod">
          <ac:chgData name="Nils Hansen" userId="S::nhansen@parkspringprimary.co.uk::08ad6da5-b646-470b-bbee-47a1321eb37e" providerId="AD" clId="Web-{9B44702B-E37D-E887-B0D5-69985536FA4F}" dt="2022-11-23T13:55:28.280" v="17" actId="1076"/>
          <ac:spMkLst>
            <pc:docMk/>
            <pc:sldMk cId="2043564859" sldId="387"/>
            <ac:spMk id="8" creationId="{8CEB84E8-1737-45B6-9155-F1B7250B3194}"/>
          </ac:spMkLst>
        </pc:spChg>
      </pc:sldChg>
      <pc:sldChg chg="modSp">
        <pc:chgData name="Nils Hansen" userId="S::nhansen@parkspringprimary.co.uk::08ad6da5-b646-470b-bbee-47a1321eb37e" providerId="AD" clId="Web-{9B44702B-E37D-E887-B0D5-69985536FA4F}" dt="2022-11-23T13:01:42.614" v="11" actId="20577"/>
        <pc:sldMkLst>
          <pc:docMk/>
          <pc:sldMk cId="26846685" sldId="403"/>
        </pc:sldMkLst>
        <pc:spChg chg="mod">
          <ac:chgData name="Nils Hansen" userId="S::nhansen@parkspringprimary.co.uk::08ad6da5-b646-470b-bbee-47a1321eb37e" providerId="AD" clId="Web-{9B44702B-E37D-E887-B0D5-69985536FA4F}" dt="2022-11-23T13:01:42.614" v="11" actId="20577"/>
          <ac:spMkLst>
            <pc:docMk/>
            <pc:sldMk cId="26846685" sldId="403"/>
            <ac:spMk id="3" creationId="{9635330F-3576-1BBF-C118-0CC31958283A}"/>
          </ac:spMkLst>
        </pc:spChg>
      </pc:sldChg>
    </pc:docChg>
  </pc:docChgLst>
  <pc:docChgLst>
    <pc:chgData name="Year6" userId="S::year6@parkspringprimary.co.uk::d6168f1b-2b73-4678-9fd7-177c361e6a9e" providerId="AD" clId="Web-{BB595E7C-035F-4E1C-82EC-FDB088279A41}"/>
    <pc:docChg chg="addSld delSld modSld">
      <pc:chgData name="Year6" userId="S::year6@parkspringprimary.co.uk::d6168f1b-2b73-4678-9fd7-177c361e6a9e" providerId="AD" clId="Web-{BB595E7C-035F-4E1C-82EC-FDB088279A41}" dt="2022-11-29T09:07:21.120" v="27" actId="20577"/>
      <pc:docMkLst>
        <pc:docMk/>
      </pc:docMkLst>
      <pc:sldChg chg="modSp add del">
        <pc:chgData name="Year6" userId="S::year6@parkspringprimary.co.uk::d6168f1b-2b73-4678-9fd7-177c361e6a9e" providerId="AD" clId="Web-{BB595E7C-035F-4E1C-82EC-FDB088279A41}" dt="2022-11-29T09:07:21.120" v="27" actId="20577"/>
        <pc:sldMkLst>
          <pc:docMk/>
          <pc:sldMk cId="1105609618" sldId="307"/>
        </pc:sldMkLst>
        <pc:spChg chg="mod">
          <ac:chgData name="Year6" userId="S::year6@parkspringprimary.co.uk::d6168f1b-2b73-4678-9fd7-177c361e6a9e" providerId="AD" clId="Web-{BB595E7C-035F-4E1C-82EC-FDB088279A41}" dt="2022-11-29T09:07:21.120" v="27" actId="20577"/>
          <ac:spMkLst>
            <pc:docMk/>
            <pc:sldMk cId="1105609618" sldId="307"/>
            <ac:spMk id="2" creationId="{3FD15098-071C-82F0-2BB5-4CD0A087E7A1}"/>
          </ac:spMkLst>
        </pc:spChg>
      </pc:sldChg>
    </pc:docChg>
  </pc:docChgLst>
  <pc:docChgLst>
    <pc:chgData name="Year6" userId="S::year6@parkspringprimary.co.uk::d6168f1b-2b73-4678-9fd7-177c361e6a9e" providerId="AD" clId="Web-{25BEBE2C-7C8F-FFEC-F725-8F27C0D249A3}"/>
    <pc:docChg chg="addSld modSld sldOrd">
      <pc:chgData name="Year6" userId="S::year6@parkspringprimary.co.uk::d6168f1b-2b73-4678-9fd7-177c361e6a9e" providerId="AD" clId="Web-{25BEBE2C-7C8F-FFEC-F725-8F27C0D249A3}" dt="2022-11-29T10:26:52.537" v="359" actId="14100"/>
      <pc:docMkLst>
        <pc:docMk/>
      </pc:docMkLst>
      <pc:sldChg chg="addSp delSp modSp">
        <pc:chgData name="Year6" userId="S::year6@parkspringprimary.co.uk::d6168f1b-2b73-4678-9fd7-177c361e6a9e" providerId="AD" clId="Web-{25BEBE2C-7C8F-FFEC-F725-8F27C0D249A3}" dt="2022-11-29T10:04:56.007" v="18" actId="1076"/>
        <pc:sldMkLst>
          <pc:docMk/>
          <pc:sldMk cId="1105609618" sldId="307"/>
        </pc:sldMkLst>
        <pc:spChg chg="mod ord">
          <ac:chgData name="Year6" userId="S::year6@parkspringprimary.co.uk::d6168f1b-2b73-4678-9fd7-177c361e6a9e" providerId="AD" clId="Web-{25BEBE2C-7C8F-FFEC-F725-8F27C0D249A3}" dt="2022-11-29T10:03:32.880" v="9"/>
          <ac:spMkLst>
            <pc:docMk/>
            <pc:sldMk cId="1105609618" sldId="307"/>
            <ac:spMk id="9" creationId="{06AAE011-D65C-B164-5FA7-CF74F873E4D6}"/>
          </ac:spMkLst>
        </pc:spChg>
        <pc:picChg chg="del">
          <ac:chgData name="Year6" userId="S::year6@parkspringprimary.co.uk::d6168f1b-2b73-4678-9fd7-177c361e6a9e" providerId="AD" clId="Web-{25BEBE2C-7C8F-FFEC-F725-8F27C0D249A3}" dt="2022-11-29T10:01:51.737" v="1"/>
          <ac:picMkLst>
            <pc:docMk/>
            <pc:sldMk cId="1105609618" sldId="307"/>
            <ac:picMk id="3" creationId="{2CCD36E7-3B8C-ED37-104C-1F1F410A4882}"/>
          </ac:picMkLst>
        </pc:picChg>
        <pc:picChg chg="add mod">
          <ac:chgData name="Year6" userId="S::year6@parkspringprimary.co.uk::d6168f1b-2b73-4678-9fd7-177c361e6a9e" providerId="AD" clId="Web-{25BEBE2C-7C8F-FFEC-F725-8F27C0D249A3}" dt="2022-11-29T10:04:56.007" v="18" actId="1076"/>
          <ac:picMkLst>
            <pc:docMk/>
            <pc:sldMk cId="1105609618" sldId="307"/>
            <ac:picMk id="4" creationId="{490FD11F-B83A-0977-22A7-7E45F55D8B4B}"/>
          </ac:picMkLst>
        </pc:picChg>
        <pc:picChg chg="add mod">
          <ac:chgData name="Year6" userId="S::year6@parkspringprimary.co.uk::d6168f1b-2b73-4678-9fd7-177c361e6a9e" providerId="AD" clId="Web-{25BEBE2C-7C8F-FFEC-F725-8F27C0D249A3}" dt="2022-11-29T10:04:50.319" v="15" actId="1076"/>
          <ac:picMkLst>
            <pc:docMk/>
            <pc:sldMk cId="1105609618" sldId="307"/>
            <ac:picMk id="5" creationId="{31691D45-FC18-7C96-EDD1-81C00A039E35}"/>
          </ac:picMkLst>
        </pc:picChg>
        <pc:picChg chg="del mod">
          <ac:chgData name="Year6" userId="S::year6@parkspringprimary.co.uk::d6168f1b-2b73-4678-9fd7-177c361e6a9e" providerId="AD" clId="Web-{25BEBE2C-7C8F-FFEC-F725-8F27C0D249A3}" dt="2022-11-29T10:04:44.382" v="13"/>
          <ac:picMkLst>
            <pc:docMk/>
            <pc:sldMk cId="1105609618" sldId="307"/>
            <ac:picMk id="8" creationId="{026A98DA-2113-A986-47C4-8A045F18C0EF}"/>
          </ac:picMkLst>
        </pc:picChg>
      </pc:sldChg>
      <pc:sldChg chg="addSp">
        <pc:chgData name="Year6" userId="S::year6@parkspringprimary.co.uk::d6168f1b-2b73-4678-9fd7-177c361e6a9e" providerId="AD" clId="Web-{25BEBE2C-7C8F-FFEC-F725-8F27C0D249A3}" dt="2022-11-29T10:04:39.538" v="12"/>
        <pc:sldMkLst>
          <pc:docMk/>
          <pc:sldMk cId="3190187270" sldId="405"/>
        </pc:sldMkLst>
        <pc:picChg chg="add">
          <ac:chgData name="Year6" userId="S::year6@parkspringprimary.co.uk::d6168f1b-2b73-4678-9fd7-177c361e6a9e" providerId="AD" clId="Web-{25BEBE2C-7C8F-FFEC-F725-8F27C0D249A3}" dt="2022-11-29T10:04:39.538" v="12"/>
          <ac:picMkLst>
            <pc:docMk/>
            <pc:sldMk cId="3190187270" sldId="405"/>
            <ac:picMk id="4" creationId="{62639D8C-AFC4-7B08-AC24-0614D23DE9C1}"/>
          </ac:picMkLst>
        </pc:picChg>
      </pc:sldChg>
      <pc:sldChg chg="addSp delSp modSp new ord">
        <pc:chgData name="Year6" userId="S::year6@parkspringprimary.co.uk::d6168f1b-2b73-4678-9fd7-177c361e6a9e" providerId="AD" clId="Web-{25BEBE2C-7C8F-FFEC-F725-8F27C0D249A3}" dt="2022-11-29T10:20:25.216" v="229" actId="14100"/>
        <pc:sldMkLst>
          <pc:docMk/>
          <pc:sldMk cId="3027038139" sldId="412"/>
        </pc:sldMkLst>
        <pc:spChg chg="del">
          <ac:chgData name="Year6" userId="S::year6@parkspringprimary.co.uk::d6168f1b-2b73-4678-9fd7-177c361e6a9e" providerId="AD" clId="Web-{25BEBE2C-7C8F-FFEC-F725-8F27C0D249A3}" dt="2022-11-29T10:09:09.810" v="21"/>
          <ac:spMkLst>
            <pc:docMk/>
            <pc:sldMk cId="3027038139" sldId="412"/>
            <ac:spMk id="2" creationId="{41F6229F-4118-27C5-F003-3FF70BDC4399}"/>
          </ac:spMkLst>
        </pc:spChg>
        <pc:spChg chg="add mod">
          <ac:chgData name="Year6" userId="S::year6@parkspringprimary.co.uk::d6168f1b-2b73-4678-9fd7-177c361e6a9e" providerId="AD" clId="Web-{25BEBE2C-7C8F-FFEC-F725-8F27C0D249A3}" dt="2022-11-29T10:20:10.778" v="228" actId="1076"/>
          <ac:spMkLst>
            <pc:docMk/>
            <pc:sldMk cId="3027038139" sldId="412"/>
            <ac:spMk id="3" creationId="{1D2B069B-3C33-C9D5-8C18-C2345665504D}"/>
          </ac:spMkLst>
        </pc:spChg>
        <pc:spChg chg="add mod">
          <ac:chgData name="Year6" userId="S::year6@parkspringprimary.co.uk::d6168f1b-2b73-4678-9fd7-177c361e6a9e" providerId="AD" clId="Web-{25BEBE2C-7C8F-FFEC-F725-8F27C0D249A3}" dt="2022-11-29T10:20:08.387" v="227" actId="1076"/>
          <ac:spMkLst>
            <pc:docMk/>
            <pc:sldMk cId="3027038139" sldId="412"/>
            <ac:spMk id="4" creationId="{E9F729B1-CA1A-E908-C5AF-A5E396FDDEC4}"/>
          </ac:spMkLst>
        </pc:spChg>
        <pc:picChg chg="add mod">
          <ac:chgData name="Year6" userId="S::year6@parkspringprimary.co.uk::d6168f1b-2b73-4678-9fd7-177c361e6a9e" providerId="AD" clId="Web-{25BEBE2C-7C8F-FFEC-F725-8F27C0D249A3}" dt="2022-11-29T10:20:25.216" v="229" actId="14100"/>
          <ac:picMkLst>
            <pc:docMk/>
            <pc:sldMk cId="3027038139" sldId="412"/>
            <ac:picMk id="5" creationId="{6EBC3B8F-2F13-1C25-60D2-A73CCF86E6B1}"/>
          </ac:picMkLst>
        </pc:picChg>
      </pc:sldChg>
      <pc:sldChg chg="addSp modSp new">
        <pc:chgData name="Year6" userId="S::year6@parkspringprimary.co.uk::d6168f1b-2b73-4678-9fd7-177c361e6a9e" providerId="AD" clId="Web-{25BEBE2C-7C8F-FFEC-F725-8F27C0D249A3}" dt="2022-11-29T10:26:52.537" v="359" actId="14100"/>
        <pc:sldMkLst>
          <pc:docMk/>
          <pc:sldMk cId="3168827762" sldId="413"/>
        </pc:sldMkLst>
        <pc:spChg chg="mod">
          <ac:chgData name="Year6" userId="S::year6@parkspringprimary.co.uk::d6168f1b-2b73-4678-9fd7-177c361e6a9e" providerId="AD" clId="Web-{25BEBE2C-7C8F-FFEC-F725-8F27C0D249A3}" dt="2022-11-29T10:21:20.967" v="246" actId="14100"/>
          <ac:spMkLst>
            <pc:docMk/>
            <pc:sldMk cId="3168827762" sldId="413"/>
            <ac:spMk id="2" creationId="{80B4BA23-8EAF-9D7F-5077-AD6D305778A0}"/>
          </ac:spMkLst>
        </pc:spChg>
        <pc:spChg chg="add mod">
          <ac:chgData name="Year6" userId="S::year6@parkspringprimary.co.uk::d6168f1b-2b73-4678-9fd7-177c361e6a9e" providerId="AD" clId="Web-{25BEBE2C-7C8F-FFEC-F725-8F27C0D249A3}" dt="2022-11-29T10:26:52.537" v="359" actId="14100"/>
          <ac:spMkLst>
            <pc:docMk/>
            <pc:sldMk cId="3168827762" sldId="413"/>
            <ac:spMk id="3" creationId="{5A12B0E1-2AC2-B5EF-F1DA-BADFCD730919}"/>
          </ac:spMkLst>
        </pc:spChg>
        <pc:picChg chg="add mod">
          <ac:chgData name="Year6" userId="S::year6@parkspringprimary.co.uk::d6168f1b-2b73-4678-9fd7-177c361e6a9e" providerId="AD" clId="Web-{25BEBE2C-7C8F-FFEC-F725-8F27C0D249A3}" dt="2022-11-29T10:26:46.224" v="357" actId="1076"/>
          <ac:picMkLst>
            <pc:docMk/>
            <pc:sldMk cId="3168827762" sldId="413"/>
            <ac:picMk id="4" creationId="{A3CA2247-1966-B2B6-AB7D-B63CEABE64A6}"/>
          </ac:picMkLst>
        </pc:picChg>
      </pc:sldChg>
    </pc:docChg>
  </pc:docChgLst>
  <pc:docChgLst>
    <pc:chgData name="Victoria Benson" userId="S::vbenson@parkspringprimary.co.uk::96af8fc9-b1c3-46d1-979d-d77ce0742ac5" providerId="AD" clId="Web-{C1D6FB7A-F3FD-9198-E37C-6639B54D6412}"/>
    <pc:docChg chg="modSld">
      <pc:chgData name="Victoria Benson" userId="S::vbenson@parkspringprimary.co.uk::96af8fc9-b1c3-46d1-979d-d77ce0742ac5" providerId="AD" clId="Web-{C1D6FB7A-F3FD-9198-E37C-6639B54D6412}" dt="2024-07-24T18:48:16.150" v="1" actId="1076"/>
      <pc:docMkLst>
        <pc:docMk/>
      </pc:docMkLst>
      <pc:sldChg chg="modSp">
        <pc:chgData name="Victoria Benson" userId="S::vbenson@parkspringprimary.co.uk::96af8fc9-b1c3-46d1-979d-d77ce0742ac5" providerId="AD" clId="Web-{C1D6FB7A-F3FD-9198-E37C-6639B54D6412}" dt="2024-07-24T18:48:16.150" v="1" actId="1076"/>
        <pc:sldMkLst>
          <pc:docMk/>
          <pc:sldMk cId="288613688" sldId="327"/>
        </pc:sldMkLst>
        <pc:spChg chg="mod">
          <ac:chgData name="Victoria Benson" userId="S::vbenson@parkspringprimary.co.uk::96af8fc9-b1c3-46d1-979d-d77ce0742ac5" providerId="AD" clId="Web-{C1D6FB7A-F3FD-9198-E37C-6639B54D6412}" dt="2024-07-24T18:48:16.150" v="1" actId="1076"/>
          <ac:spMkLst>
            <pc:docMk/>
            <pc:sldMk cId="288613688" sldId="327"/>
            <ac:spMk id="6" creationId="{00000000-0000-0000-0000-000000000000}"/>
          </ac:spMkLst>
        </pc:spChg>
      </pc:sldChg>
    </pc:docChg>
  </pc:docChgLst>
  <pc:docChgLst>
    <pc:chgData name="Nils Hansen" userId="S::nhansen@parkspringprimary.co.uk::08ad6da5-b646-470b-bbee-47a1321eb37e" providerId="AD" clId="Web-{CB13F59B-80A4-51CC-26C8-4446410FF06E}"/>
    <pc:docChg chg="modSld">
      <pc:chgData name="Nils Hansen" userId="S::nhansen@parkspringprimary.co.uk::08ad6da5-b646-470b-bbee-47a1321eb37e" providerId="AD" clId="Web-{CB13F59B-80A4-51CC-26C8-4446410FF06E}" dt="2022-11-16T14:02:35.629" v="41" actId="20577"/>
      <pc:docMkLst>
        <pc:docMk/>
      </pc:docMkLst>
      <pc:sldChg chg="delSp modSp">
        <pc:chgData name="Nils Hansen" userId="S::nhansen@parkspringprimary.co.uk::08ad6da5-b646-470b-bbee-47a1321eb37e" providerId="AD" clId="Web-{CB13F59B-80A4-51CC-26C8-4446410FF06E}" dt="2022-11-16T14:02:35.629" v="41" actId="20577"/>
        <pc:sldMkLst>
          <pc:docMk/>
          <pc:sldMk cId="2191072500" sldId="289"/>
        </pc:sldMkLst>
        <pc:spChg chg="mod">
          <ac:chgData name="Nils Hansen" userId="S::nhansen@parkspringprimary.co.uk::08ad6da5-b646-470b-bbee-47a1321eb37e" providerId="AD" clId="Web-{CB13F59B-80A4-51CC-26C8-4446410FF06E}" dt="2022-11-16T14:02:35.629" v="41" actId="20577"/>
          <ac:spMkLst>
            <pc:docMk/>
            <pc:sldMk cId="2191072500" sldId="289"/>
            <ac:spMk id="2" creationId="{00000000-0000-0000-0000-000000000000}"/>
          </ac:spMkLst>
        </pc:spChg>
        <pc:graphicFrameChg chg="del">
          <ac:chgData name="Nils Hansen" userId="S::nhansen@parkspringprimary.co.uk::08ad6da5-b646-470b-bbee-47a1321eb37e" providerId="AD" clId="Web-{CB13F59B-80A4-51CC-26C8-4446410FF06E}" dt="2022-11-16T14:02:24.676" v="34"/>
          <ac:graphicFrameMkLst>
            <pc:docMk/>
            <pc:sldMk cId="2191072500" sldId="289"/>
            <ac:graphicFrameMk id="6164" creationId="{F6E020E8-2686-4780-996E-30A6D6CC8EB2}"/>
          </ac:graphicFrameMkLst>
        </pc:graphicFrameChg>
      </pc:sldChg>
      <pc:sldChg chg="modSp">
        <pc:chgData name="Nils Hansen" userId="S::nhansen@parkspringprimary.co.uk::08ad6da5-b646-470b-bbee-47a1321eb37e" providerId="AD" clId="Web-{CB13F59B-80A4-51CC-26C8-4446410FF06E}" dt="2022-11-16T13:22:12.156" v="33" actId="20577"/>
        <pc:sldMkLst>
          <pc:docMk/>
          <pc:sldMk cId="829882515" sldId="349"/>
        </pc:sldMkLst>
        <pc:spChg chg="mod">
          <ac:chgData name="Nils Hansen" userId="S::nhansen@parkspringprimary.co.uk::08ad6da5-b646-470b-bbee-47a1321eb37e" providerId="AD" clId="Web-{CB13F59B-80A4-51CC-26C8-4446410FF06E}" dt="2022-11-16T13:22:12.156" v="33" actId="20577"/>
          <ac:spMkLst>
            <pc:docMk/>
            <pc:sldMk cId="829882515" sldId="349"/>
            <ac:spMk id="6" creationId="{6D0BA9D6-1163-7C74-93CB-AA1314B58E3E}"/>
          </ac:spMkLst>
        </pc:spChg>
      </pc:sldChg>
    </pc:docChg>
  </pc:docChgLst>
  <pc:docChgLst>
    <pc:chgData name="Year6" userId="S::year6@parkspringprimary.co.uk::d6168f1b-2b73-4678-9fd7-177c361e6a9e" providerId="AD" clId="Web-{08C55E36-9788-CACE-85AA-09E3F23CD535}"/>
    <pc:docChg chg="addSld delSld modSld sldOrd">
      <pc:chgData name="Year6" userId="S::year6@parkspringprimary.co.uk::d6168f1b-2b73-4678-9fd7-177c361e6a9e" providerId="AD" clId="Web-{08C55E36-9788-CACE-85AA-09E3F23CD535}" dt="2022-11-22T13:57:48.820" v="13" actId="14100"/>
      <pc:docMkLst>
        <pc:docMk/>
      </pc:docMkLst>
      <pc:sldChg chg="del">
        <pc:chgData name="Year6" userId="S::year6@parkspringprimary.co.uk::d6168f1b-2b73-4678-9fd7-177c361e6a9e" providerId="AD" clId="Web-{08C55E36-9788-CACE-85AA-09E3F23CD535}" dt="2022-11-22T13:56:40.317" v="11"/>
        <pc:sldMkLst>
          <pc:docMk/>
          <pc:sldMk cId="116944531" sldId="378"/>
        </pc:sldMkLst>
      </pc:sldChg>
      <pc:sldChg chg="modSp">
        <pc:chgData name="Year6" userId="S::year6@parkspringprimary.co.uk::d6168f1b-2b73-4678-9fd7-177c361e6a9e" providerId="AD" clId="Web-{08C55E36-9788-CACE-85AA-09E3F23CD535}" dt="2022-11-22T13:57:48.820" v="13" actId="14100"/>
        <pc:sldMkLst>
          <pc:docMk/>
          <pc:sldMk cId="2617992484" sldId="388"/>
        </pc:sldMkLst>
        <pc:picChg chg="mod">
          <ac:chgData name="Year6" userId="S::year6@parkspringprimary.co.uk::d6168f1b-2b73-4678-9fd7-177c361e6a9e" providerId="AD" clId="Web-{08C55E36-9788-CACE-85AA-09E3F23CD535}" dt="2022-11-22T13:57:48.820" v="13" actId="14100"/>
          <ac:picMkLst>
            <pc:docMk/>
            <pc:sldMk cId="2617992484" sldId="388"/>
            <ac:picMk id="5" creationId="{23D25B78-A020-46C7-9F27-EBAEB3E5CF2A}"/>
          </ac:picMkLst>
        </pc:picChg>
      </pc:sldChg>
      <pc:sldChg chg="addSp modSp add ord replId">
        <pc:chgData name="Year6" userId="S::year6@parkspringprimary.co.uk::d6168f1b-2b73-4678-9fd7-177c361e6a9e" providerId="AD" clId="Web-{08C55E36-9788-CACE-85AA-09E3F23CD535}" dt="2022-11-22T13:56:32.786" v="10"/>
        <pc:sldMkLst>
          <pc:docMk/>
          <pc:sldMk cId="26846685" sldId="403"/>
        </pc:sldMkLst>
        <pc:spChg chg="add">
          <ac:chgData name="Year6" userId="S::year6@parkspringprimary.co.uk::d6168f1b-2b73-4678-9fd7-177c361e6a9e" providerId="AD" clId="Web-{08C55E36-9788-CACE-85AA-09E3F23CD535}" dt="2022-11-22T13:56:32.786" v="10"/>
          <ac:spMkLst>
            <pc:docMk/>
            <pc:sldMk cId="26846685" sldId="403"/>
            <ac:spMk id="3" creationId="{9635330F-3576-1BBF-C118-0CC31958283A}"/>
          </ac:spMkLst>
        </pc:spChg>
        <pc:spChg chg="mod">
          <ac:chgData name="Year6" userId="S::year6@parkspringprimary.co.uk::d6168f1b-2b73-4678-9fd7-177c361e6a9e" providerId="AD" clId="Web-{08C55E36-9788-CACE-85AA-09E3F23CD535}" dt="2022-11-22T13:56:25.754" v="9" actId="1076"/>
          <ac:spMkLst>
            <pc:docMk/>
            <pc:sldMk cId="26846685" sldId="403"/>
            <ac:spMk id="7" creationId="{399E62D4-5CEB-43C1-10DA-0CD8A58DFB53}"/>
          </ac:spMkLst>
        </pc:spChg>
        <pc:picChg chg="mod">
          <ac:chgData name="Year6" userId="S::year6@parkspringprimary.co.uk::d6168f1b-2b73-4678-9fd7-177c361e6a9e" providerId="AD" clId="Web-{08C55E36-9788-CACE-85AA-09E3F23CD535}" dt="2022-11-22T13:56:22.817" v="8" actId="1076"/>
          <ac:picMkLst>
            <pc:docMk/>
            <pc:sldMk cId="26846685" sldId="403"/>
            <ac:picMk id="5" creationId="{6BC03D07-85C4-688C-BD0A-E174C2C9359F}"/>
          </ac:picMkLst>
        </pc:picChg>
      </pc:sldChg>
    </pc:docChg>
  </pc:docChgLst>
  <pc:docChgLst>
    <pc:chgData name="Year6" userId="S::year6@parkspringprimary.co.uk::d6168f1b-2b73-4678-9fd7-177c361e6a9e" providerId="AD" clId="Web-{064D9111-A302-81D0-A157-80FAF1331E52}"/>
    <pc:docChg chg="addSld delSld modSld sldOrd">
      <pc:chgData name="Year6" userId="S::year6@parkspringprimary.co.uk::d6168f1b-2b73-4678-9fd7-177c361e6a9e" providerId="AD" clId="Web-{064D9111-A302-81D0-A157-80FAF1331E52}" dt="2022-11-22T17:18:53.285" v="596" actId="1076"/>
      <pc:docMkLst>
        <pc:docMk/>
      </pc:docMkLst>
      <pc:sldChg chg="addSp delSp modSp">
        <pc:chgData name="Year6" userId="S::year6@parkspringprimary.co.uk::d6168f1b-2b73-4678-9fd7-177c361e6a9e" providerId="AD" clId="Web-{064D9111-A302-81D0-A157-80FAF1331E52}" dt="2022-11-22T16:36:16.219" v="142" actId="1076"/>
        <pc:sldMkLst>
          <pc:docMk/>
          <pc:sldMk cId="1105609618" sldId="307"/>
        </pc:sldMkLst>
        <pc:spChg chg="add mod">
          <ac:chgData name="Year6" userId="S::year6@parkspringprimary.co.uk::d6168f1b-2b73-4678-9fd7-177c361e6a9e" providerId="AD" clId="Web-{064D9111-A302-81D0-A157-80FAF1331E52}" dt="2022-11-22T16:33:13.083" v="44" actId="14100"/>
          <ac:spMkLst>
            <pc:docMk/>
            <pc:sldMk cId="1105609618" sldId="307"/>
            <ac:spMk id="2" creationId="{3FD15098-071C-82F0-2BB5-4CD0A087E7A1}"/>
          </ac:spMkLst>
        </pc:spChg>
        <pc:spChg chg="del mod">
          <ac:chgData name="Year6" userId="S::year6@parkspringprimary.co.uk::d6168f1b-2b73-4678-9fd7-177c361e6a9e" providerId="AD" clId="Web-{064D9111-A302-81D0-A157-80FAF1331E52}" dt="2022-11-22T16:32:53.175" v="35"/>
          <ac:spMkLst>
            <pc:docMk/>
            <pc:sldMk cId="1105609618" sldId="307"/>
            <ac:spMk id="4" creationId="{00000000-0000-0000-0000-000000000000}"/>
          </ac:spMkLst>
        </pc:spChg>
        <pc:spChg chg="add del mod">
          <ac:chgData name="Year6" userId="S::year6@parkspringprimary.co.uk::d6168f1b-2b73-4678-9fd7-177c361e6a9e" providerId="AD" clId="Web-{064D9111-A302-81D0-A157-80FAF1331E52}" dt="2022-11-22T16:32:55.910" v="37"/>
          <ac:spMkLst>
            <pc:docMk/>
            <pc:sldMk cId="1105609618" sldId="307"/>
            <ac:spMk id="6" creationId="{2029610F-4C95-B4F2-D94F-BA7823142CA1}"/>
          </ac:spMkLst>
        </pc:spChg>
        <pc:spChg chg="add mod">
          <ac:chgData name="Year6" userId="S::year6@parkspringprimary.co.uk::d6168f1b-2b73-4678-9fd7-177c361e6a9e" providerId="AD" clId="Web-{064D9111-A302-81D0-A157-80FAF1331E52}" dt="2022-11-22T16:36:06.422" v="140" actId="14100"/>
          <ac:spMkLst>
            <pc:docMk/>
            <pc:sldMk cId="1105609618" sldId="307"/>
            <ac:spMk id="9" creationId="{06AAE011-D65C-B164-5FA7-CF74F873E4D6}"/>
          </ac:spMkLst>
        </pc:spChg>
        <pc:picChg chg="add mod">
          <ac:chgData name="Year6" userId="S::year6@parkspringprimary.co.uk::d6168f1b-2b73-4678-9fd7-177c361e6a9e" providerId="AD" clId="Web-{064D9111-A302-81D0-A157-80FAF1331E52}" dt="2022-11-22T16:36:16.219" v="142" actId="1076"/>
          <ac:picMkLst>
            <pc:docMk/>
            <pc:sldMk cId="1105609618" sldId="307"/>
            <ac:picMk id="3" creationId="{2CCD36E7-3B8C-ED37-104C-1F1F410A4882}"/>
          </ac:picMkLst>
        </pc:picChg>
        <pc:picChg chg="add mod">
          <ac:chgData name="Year6" userId="S::year6@parkspringprimary.co.uk::d6168f1b-2b73-4678-9fd7-177c361e6a9e" providerId="AD" clId="Web-{064D9111-A302-81D0-A157-80FAF1331E52}" dt="2022-11-22T16:36:13.579" v="141" actId="1076"/>
          <ac:picMkLst>
            <pc:docMk/>
            <pc:sldMk cId="1105609618" sldId="307"/>
            <ac:picMk id="8" creationId="{026A98DA-2113-A986-47C4-8A045F18C0EF}"/>
          </ac:picMkLst>
        </pc:picChg>
      </pc:sldChg>
      <pc:sldChg chg="addSp delSp modSp new">
        <pc:chgData name="Year6" userId="S::year6@parkspringprimary.co.uk::d6168f1b-2b73-4678-9fd7-177c361e6a9e" providerId="AD" clId="Web-{064D9111-A302-81D0-A157-80FAF1331E52}" dt="2022-11-22T16:36:44.065" v="143" actId="1076"/>
        <pc:sldMkLst>
          <pc:docMk/>
          <pc:sldMk cId="3592245565" sldId="404"/>
        </pc:sldMkLst>
        <pc:spChg chg="del">
          <ac:chgData name="Year6" userId="S::year6@parkspringprimary.co.uk::d6168f1b-2b73-4678-9fd7-177c361e6a9e" providerId="AD" clId="Web-{064D9111-A302-81D0-A157-80FAF1331E52}" dt="2022-11-22T16:32:49.535" v="34"/>
          <ac:spMkLst>
            <pc:docMk/>
            <pc:sldMk cId="3592245565" sldId="404"/>
            <ac:spMk id="2" creationId="{84F78D42-75F3-49E2-D42C-4083F26C4154}"/>
          </ac:spMkLst>
        </pc:spChg>
        <pc:spChg chg="add mod">
          <ac:chgData name="Year6" userId="S::year6@parkspringprimary.co.uk::d6168f1b-2b73-4678-9fd7-177c361e6a9e" providerId="AD" clId="Web-{064D9111-A302-81D0-A157-80FAF1331E52}" dt="2022-11-22T16:36:44.065" v="143" actId="1076"/>
          <ac:spMkLst>
            <pc:docMk/>
            <pc:sldMk cId="3592245565" sldId="404"/>
            <ac:spMk id="4" creationId="{DF103C97-6012-D04B-9EED-EC84A6114874}"/>
          </ac:spMkLst>
        </pc:spChg>
      </pc:sldChg>
      <pc:sldChg chg="modSp new">
        <pc:chgData name="Year6" userId="S::year6@parkspringprimary.co.uk::d6168f1b-2b73-4678-9fd7-177c361e6a9e" providerId="AD" clId="Web-{064D9111-A302-81D0-A157-80FAF1331E52}" dt="2022-11-22T16:44:49.689" v="161" actId="20577"/>
        <pc:sldMkLst>
          <pc:docMk/>
          <pc:sldMk cId="3190187270" sldId="405"/>
        </pc:sldMkLst>
        <pc:spChg chg="mod">
          <ac:chgData name="Year6" userId="S::year6@parkspringprimary.co.uk::d6168f1b-2b73-4678-9fd7-177c361e6a9e" providerId="AD" clId="Web-{064D9111-A302-81D0-A157-80FAF1331E52}" dt="2022-11-22T16:44:49.689" v="161" actId="20577"/>
          <ac:spMkLst>
            <pc:docMk/>
            <pc:sldMk cId="3190187270" sldId="405"/>
            <ac:spMk id="2" creationId="{6BA24190-C752-1536-EB32-8CE0483DB862}"/>
          </ac:spMkLst>
        </pc:spChg>
      </pc:sldChg>
      <pc:sldChg chg="modSp new">
        <pc:chgData name="Year6" userId="S::year6@parkspringprimary.co.uk::d6168f1b-2b73-4678-9fd7-177c361e6a9e" providerId="AD" clId="Web-{064D9111-A302-81D0-A157-80FAF1331E52}" dt="2022-11-22T17:01:32.189" v="481" actId="1076"/>
        <pc:sldMkLst>
          <pc:docMk/>
          <pc:sldMk cId="2986213235" sldId="406"/>
        </pc:sldMkLst>
        <pc:spChg chg="mod">
          <ac:chgData name="Year6" userId="S::year6@parkspringprimary.co.uk::d6168f1b-2b73-4678-9fd7-177c361e6a9e" providerId="AD" clId="Web-{064D9111-A302-81D0-A157-80FAF1331E52}" dt="2022-11-22T17:01:32.189" v="481" actId="1076"/>
          <ac:spMkLst>
            <pc:docMk/>
            <pc:sldMk cId="2986213235" sldId="406"/>
            <ac:spMk id="2" creationId="{BB1567EC-EF52-F83E-AFD4-1B98E2B6D5B4}"/>
          </ac:spMkLst>
        </pc:spChg>
      </pc:sldChg>
      <pc:sldChg chg="addSp delSp modSp new ord">
        <pc:chgData name="Year6" userId="S::year6@parkspringprimary.co.uk::d6168f1b-2b73-4678-9fd7-177c361e6a9e" providerId="AD" clId="Web-{064D9111-A302-81D0-A157-80FAF1331E52}" dt="2022-11-22T17:11:38.508" v="517" actId="1076"/>
        <pc:sldMkLst>
          <pc:docMk/>
          <pc:sldMk cId="1399668999" sldId="407"/>
        </pc:sldMkLst>
        <pc:spChg chg="del">
          <ac:chgData name="Year6" userId="S::year6@parkspringprimary.co.uk::d6168f1b-2b73-4678-9fd7-177c361e6a9e" providerId="AD" clId="Web-{064D9111-A302-81D0-A157-80FAF1331E52}" dt="2022-11-22T17:09:50.048" v="500"/>
          <ac:spMkLst>
            <pc:docMk/>
            <pc:sldMk cId="1399668999" sldId="407"/>
            <ac:spMk id="2" creationId="{EF4ED2B8-D5F3-1A66-19BC-ACD124E45467}"/>
          </ac:spMkLst>
        </pc:spChg>
        <pc:picChg chg="add mod modCrop">
          <ac:chgData name="Year6" userId="S::year6@parkspringprimary.co.uk::d6168f1b-2b73-4678-9fd7-177c361e6a9e" providerId="AD" clId="Web-{064D9111-A302-81D0-A157-80FAF1331E52}" dt="2022-11-22T17:11:38.508" v="517" actId="1076"/>
          <ac:picMkLst>
            <pc:docMk/>
            <pc:sldMk cId="1399668999" sldId="407"/>
            <ac:picMk id="3" creationId="{32516B15-678E-AAF6-1416-4322B91F7AE6}"/>
          </ac:picMkLst>
        </pc:picChg>
      </pc:sldChg>
      <pc:sldChg chg="addSp delSp modSp new">
        <pc:chgData name="Year6" userId="S::year6@parkspringprimary.co.uk::d6168f1b-2b73-4678-9fd7-177c361e6a9e" providerId="AD" clId="Web-{064D9111-A302-81D0-A157-80FAF1331E52}" dt="2022-11-22T17:11:35.164" v="516" actId="14100"/>
        <pc:sldMkLst>
          <pc:docMk/>
          <pc:sldMk cId="45533695" sldId="408"/>
        </pc:sldMkLst>
        <pc:spChg chg="del">
          <ac:chgData name="Year6" userId="S::year6@parkspringprimary.co.uk::d6168f1b-2b73-4678-9fd7-177c361e6a9e" providerId="AD" clId="Web-{064D9111-A302-81D0-A157-80FAF1331E52}" dt="2022-11-22T17:11:21.725" v="512"/>
          <ac:spMkLst>
            <pc:docMk/>
            <pc:sldMk cId="45533695" sldId="408"/>
            <ac:spMk id="2" creationId="{9D080BE7-E139-C187-E34F-8E8DCDE90317}"/>
          </ac:spMkLst>
        </pc:spChg>
        <pc:picChg chg="add mod modCrop">
          <ac:chgData name="Year6" userId="S::year6@parkspringprimary.co.uk::d6168f1b-2b73-4678-9fd7-177c361e6a9e" providerId="AD" clId="Web-{064D9111-A302-81D0-A157-80FAF1331E52}" dt="2022-11-22T17:11:35.164" v="516" actId="14100"/>
          <ac:picMkLst>
            <pc:docMk/>
            <pc:sldMk cId="45533695" sldId="408"/>
            <ac:picMk id="3" creationId="{7B34D738-D082-DFD5-8C5A-CE60DABF8349}"/>
          </ac:picMkLst>
        </pc:picChg>
      </pc:sldChg>
      <pc:sldChg chg="addSp delSp modSp new">
        <pc:chgData name="Year6" userId="S::year6@parkspringprimary.co.uk::d6168f1b-2b73-4678-9fd7-177c361e6a9e" providerId="AD" clId="Web-{064D9111-A302-81D0-A157-80FAF1331E52}" dt="2022-11-22T17:18:53.285" v="596" actId="1076"/>
        <pc:sldMkLst>
          <pc:docMk/>
          <pc:sldMk cId="3950536118" sldId="409"/>
        </pc:sldMkLst>
        <pc:spChg chg="del">
          <ac:chgData name="Year6" userId="S::year6@parkspringprimary.co.uk::d6168f1b-2b73-4678-9fd7-177c361e6a9e" providerId="AD" clId="Web-{064D9111-A302-81D0-A157-80FAF1331E52}" dt="2022-11-22T17:12:17.072" v="520"/>
          <ac:spMkLst>
            <pc:docMk/>
            <pc:sldMk cId="3950536118" sldId="409"/>
            <ac:spMk id="2" creationId="{3DDE07AB-36EB-FC46-0454-FE9A282EAD3C}"/>
          </ac:spMkLst>
        </pc:spChg>
        <pc:spChg chg="add mod">
          <ac:chgData name="Year6" userId="S::year6@parkspringprimary.co.uk::d6168f1b-2b73-4678-9fd7-177c361e6a9e" providerId="AD" clId="Web-{064D9111-A302-81D0-A157-80FAF1331E52}" dt="2022-11-22T17:17:47.874" v="577" actId="14100"/>
          <ac:spMkLst>
            <pc:docMk/>
            <pc:sldMk cId="3950536118" sldId="409"/>
            <ac:spMk id="4" creationId="{1994A0ED-C29E-1754-D3A8-2E147ECB8A3B}"/>
          </ac:spMkLst>
        </pc:spChg>
        <pc:spChg chg="add mod">
          <ac:chgData name="Year6" userId="S::year6@parkspringprimary.co.uk::d6168f1b-2b73-4678-9fd7-177c361e6a9e" providerId="AD" clId="Web-{064D9111-A302-81D0-A157-80FAF1331E52}" dt="2022-11-22T17:18:00.781" v="581" actId="1076"/>
          <ac:spMkLst>
            <pc:docMk/>
            <pc:sldMk cId="3950536118" sldId="409"/>
            <ac:spMk id="5" creationId="{7FF9E23C-55A5-B680-F404-ECCC604B096C}"/>
          </ac:spMkLst>
        </pc:spChg>
        <pc:spChg chg="add mod">
          <ac:chgData name="Year6" userId="S::year6@parkspringprimary.co.uk::d6168f1b-2b73-4678-9fd7-177c361e6a9e" providerId="AD" clId="Web-{064D9111-A302-81D0-A157-80FAF1331E52}" dt="2022-11-22T17:18:07.626" v="584" actId="1076"/>
          <ac:spMkLst>
            <pc:docMk/>
            <pc:sldMk cId="3950536118" sldId="409"/>
            <ac:spMk id="6" creationId="{712F9C3F-987E-3634-7631-50AA443A5B36}"/>
          </ac:spMkLst>
        </pc:spChg>
        <pc:spChg chg="add mod">
          <ac:chgData name="Year6" userId="S::year6@parkspringprimary.co.uk::d6168f1b-2b73-4678-9fd7-177c361e6a9e" providerId="AD" clId="Web-{064D9111-A302-81D0-A157-80FAF1331E52}" dt="2022-11-22T17:18:15.970" v="587" actId="14100"/>
          <ac:spMkLst>
            <pc:docMk/>
            <pc:sldMk cId="3950536118" sldId="409"/>
            <ac:spMk id="7" creationId="{76FE0A32-69D9-3D29-26C7-3FDB1B7EC788}"/>
          </ac:spMkLst>
        </pc:spChg>
        <pc:spChg chg="add mod">
          <ac:chgData name="Year6" userId="S::year6@parkspringprimary.co.uk::d6168f1b-2b73-4678-9fd7-177c361e6a9e" providerId="AD" clId="Web-{064D9111-A302-81D0-A157-80FAF1331E52}" dt="2022-11-22T17:18:25.939" v="589" actId="1076"/>
          <ac:spMkLst>
            <pc:docMk/>
            <pc:sldMk cId="3950536118" sldId="409"/>
            <ac:spMk id="8" creationId="{B9BBFA43-0787-CD2C-FF31-DC1BBB031D13}"/>
          </ac:spMkLst>
        </pc:spChg>
        <pc:spChg chg="add mod">
          <ac:chgData name="Year6" userId="S::year6@parkspringprimary.co.uk::d6168f1b-2b73-4678-9fd7-177c361e6a9e" providerId="AD" clId="Web-{064D9111-A302-81D0-A157-80FAF1331E52}" dt="2022-11-22T17:18:46.409" v="594" actId="1076"/>
          <ac:spMkLst>
            <pc:docMk/>
            <pc:sldMk cId="3950536118" sldId="409"/>
            <ac:spMk id="9" creationId="{133F203E-4D4D-9D18-F617-EF38400F5785}"/>
          </ac:spMkLst>
        </pc:spChg>
        <pc:spChg chg="add mod">
          <ac:chgData name="Year6" userId="S::year6@parkspringprimary.co.uk::d6168f1b-2b73-4678-9fd7-177c361e6a9e" providerId="AD" clId="Web-{064D9111-A302-81D0-A157-80FAF1331E52}" dt="2022-11-22T17:18:53.285" v="596" actId="1076"/>
          <ac:spMkLst>
            <pc:docMk/>
            <pc:sldMk cId="3950536118" sldId="409"/>
            <ac:spMk id="10" creationId="{13084AFE-5227-EC7E-0AC4-89731BC09AC6}"/>
          </ac:spMkLst>
        </pc:spChg>
        <pc:picChg chg="add mod modCrop">
          <ac:chgData name="Year6" userId="S::year6@parkspringprimary.co.uk::d6168f1b-2b73-4678-9fd7-177c361e6a9e" providerId="AD" clId="Web-{064D9111-A302-81D0-A157-80FAF1331E52}" dt="2022-11-22T17:12:52.965" v="527" actId="14100"/>
          <ac:picMkLst>
            <pc:docMk/>
            <pc:sldMk cId="3950536118" sldId="409"/>
            <ac:picMk id="3" creationId="{4D672041-CE3D-8E9D-E559-283887F7F1ED}"/>
          </ac:picMkLst>
        </pc:picChg>
      </pc:sldChg>
      <pc:sldChg chg="addSp delSp modSp new del">
        <pc:chgData name="Year6" userId="S::year6@parkspringprimary.co.uk::d6168f1b-2b73-4678-9fd7-177c361e6a9e" providerId="AD" clId="Web-{064D9111-A302-81D0-A157-80FAF1331E52}" dt="2022-11-22T17:17:35.467" v="574"/>
        <pc:sldMkLst>
          <pc:docMk/>
          <pc:sldMk cId="2707387228" sldId="410"/>
        </pc:sldMkLst>
        <pc:spChg chg="del">
          <ac:chgData name="Year6" userId="S::year6@parkspringprimary.co.uk::d6168f1b-2b73-4678-9fd7-177c361e6a9e" providerId="AD" clId="Web-{064D9111-A302-81D0-A157-80FAF1331E52}" dt="2022-11-22T17:14:44.550" v="542"/>
          <ac:spMkLst>
            <pc:docMk/>
            <pc:sldMk cId="2707387228" sldId="410"/>
            <ac:spMk id="2" creationId="{766F1480-50C0-27AD-EB17-04B9F3A8D744}"/>
          </ac:spMkLst>
        </pc:spChg>
        <pc:spChg chg="add mod">
          <ac:chgData name="Year6" userId="S::year6@parkspringprimary.co.uk::d6168f1b-2b73-4678-9fd7-177c361e6a9e" providerId="AD" clId="Web-{064D9111-A302-81D0-A157-80FAF1331E52}" dt="2022-11-22T17:15:51.070" v="548" actId="14100"/>
          <ac:spMkLst>
            <pc:docMk/>
            <pc:sldMk cId="2707387228" sldId="410"/>
            <ac:spMk id="5" creationId="{056562F5-9B07-60BD-A341-7F743960170C}"/>
          </ac:spMkLst>
        </pc:spChg>
        <pc:spChg chg="add mod">
          <ac:chgData name="Year6" userId="S::year6@parkspringprimary.co.uk::d6168f1b-2b73-4678-9fd7-177c361e6a9e" providerId="AD" clId="Web-{064D9111-A302-81D0-A157-80FAF1331E52}" dt="2022-11-22T17:16:06.790" v="553" actId="1076"/>
          <ac:spMkLst>
            <pc:docMk/>
            <pc:sldMk cId="2707387228" sldId="410"/>
            <ac:spMk id="6" creationId="{DEBEEFC9-EEE2-2418-DBDB-E46E1BF07D64}"/>
          </ac:spMkLst>
        </pc:spChg>
        <pc:picChg chg="add del mod">
          <ac:chgData name="Year6" userId="S::year6@parkspringprimary.co.uk::d6168f1b-2b73-4678-9fd7-177c361e6a9e" providerId="AD" clId="Web-{064D9111-A302-81D0-A157-80FAF1331E52}" dt="2022-11-22T17:13:53.703" v="531"/>
          <ac:picMkLst>
            <pc:docMk/>
            <pc:sldMk cId="2707387228" sldId="410"/>
            <ac:picMk id="3" creationId="{90AD62CC-D928-1FE5-9AFE-8E98D8DE548C}"/>
          </ac:picMkLst>
        </pc:picChg>
        <pc:picChg chg="add mod modCrop">
          <ac:chgData name="Year6" userId="S::year6@parkspringprimary.co.uk::d6168f1b-2b73-4678-9fd7-177c361e6a9e" providerId="AD" clId="Web-{064D9111-A302-81D0-A157-80FAF1331E52}" dt="2022-11-22T17:15:57.086" v="549" actId="1076"/>
          <ac:picMkLst>
            <pc:docMk/>
            <pc:sldMk cId="2707387228" sldId="410"/>
            <ac:picMk id="4" creationId="{E1975289-A05E-249A-401C-48203E0A58CC}"/>
          </ac:picMkLst>
        </pc:picChg>
      </pc:sldChg>
      <pc:sldChg chg="addSp modSp add replId">
        <pc:chgData name="Year6" userId="S::year6@parkspringprimary.co.uk::d6168f1b-2b73-4678-9fd7-177c361e6a9e" providerId="AD" clId="Web-{064D9111-A302-81D0-A157-80FAF1331E52}" dt="2022-11-22T17:17:32.905" v="573" actId="14100"/>
        <pc:sldMkLst>
          <pc:docMk/>
          <pc:sldMk cId="2889597037" sldId="411"/>
        </pc:sldMkLst>
        <pc:spChg chg="add mod">
          <ac:chgData name="Year6" userId="S::year6@parkspringprimary.co.uk::d6168f1b-2b73-4678-9fd7-177c361e6a9e" providerId="AD" clId="Web-{064D9111-A302-81D0-A157-80FAF1331E52}" dt="2022-11-22T17:16:26.666" v="559" actId="14100"/>
          <ac:spMkLst>
            <pc:docMk/>
            <pc:sldMk cId="2889597037" sldId="411"/>
            <ac:spMk id="2" creationId="{3B163148-428E-E3FE-527E-5C33C3E2C625}"/>
          </ac:spMkLst>
        </pc:spChg>
        <pc:spChg chg="add mod">
          <ac:chgData name="Year6" userId="S::year6@parkspringprimary.co.uk::d6168f1b-2b73-4678-9fd7-177c361e6a9e" providerId="AD" clId="Web-{064D9111-A302-81D0-A157-80FAF1331E52}" dt="2022-11-22T17:16:34.885" v="561" actId="1076"/>
          <ac:spMkLst>
            <pc:docMk/>
            <pc:sldMk cId="2889597037" sldId="411"/>
            <ac:spMk id="3" creationId="{24AAA5D2-6E0E-E8FE-AAA3-E7A60835D24A}"/>
          </ac:spMkLst>
        </pc:spChg>
        <pc:spChg chg="add mod">
          <ac:chgData name="Year6" userId="S::year6@parkspringprimary.co.uk::d6168f1b-2b73-4678-9fd7-177c361e6a9e" providerId="AD" clId="Web-{064D9111-A302-81D0-A157-80FAF1331E52}" dt="2022-11-22T17:16:43.167" v="564" actId="14100"/>
          <ac:spMkLst>
            <pc:docMk/>
            <pc:sldMk cId="2889597037" sldId="411"/>
            <ac:spMk id="7" creationId="{18AF76A4-B536-787B-707B-30EAD2C65C1E}"/>
          </ac:spMkLst>
        </pc:spChg>
        <pc:spChg chg="add mod">
          <ac:chgData name="Year6" userId="S::year6@parkspringprimary.co.uk::d6168f1b-2b73-4678-9fd7-177c361e6a9e" providerId="AD" clId="Web-{064D9111-A302-81D0-A157-80FAF1331E52}" dt="2022-11-22T17:17:32.905" v="573" actId="14100"/>
          <ac:spMkLst>
            <pc:docMk/>
            <pc:sldMk cId="2889597037" sldId="411"/>
            <ac:spMk id="8" creationId="{52E3E484-AA11-37FA-0879-166ED9FD0D84}"/>
          </ac:spMkLst>
        </pc:spChg>
        <pc:picChg chg="mod">
          <ac:chgData name="Year6" userId="S::year6@parkspringprimary.co.uk::d6168f1b-2b73-4678-9fd7-177c361e6a9e" providerId="AD" clId="Web-{064D9111-A302-81D0-A157-80FAF1331E52}" dt="2022-11-22T17:17:16.607" v="569" actId="1076"/>
          <ac:picMkLst>
            <pc:docMk/>
            <pc:sldMk cId="2889597037" sldId="411"/>
            <ac:picMk id="4" creationId="{E1975289-A05E-249A-401C-48203E0A58CC}"/>
          </ac:picMkLst>
        </pc:picChg>
      </pc:sldChg>
    </pc:docChg>
  </pc:docChgLst>
  <pc:docChgLst>
    <pc:chgData name="Ben King" userId="S::bking@parkspringprimary.co.uk::ddaf9e7b-afcc-4049-bef8-1f64b539e82a" providerId="AD" clId="Web-{E15DD3F4-8C79-6268-6E51-AAC1B76C4CC1}"/>
    <pc:docChg chg="modSld">
      <pc:chgData name="Ben King" userId="S::bking@parkspringprimary.co.uk::ddaf9e7b-afcc-4049-bef8-1f64b539e82a" providerId="AD" clId="Web-{E15DD3F4-8C79-6268-6E51-AAC1B76C4CC1}" dt="2022-11-16T13:42:10.496" v="5" actId="1076"/>
      <pc:docMkLst>
        <pc:docMk/>
      </pc:docMkLst>
      <pc:sldChg chg="modSp">
        <pc:chgData name="Ben King" userId="S::bking@parkspringprimary.co.uk::ddaf9e7b-afcc-4049-bef8-1f64b539e82a" providerId="AD" clId="Web-{E15DD3F4-8C79-6268-6E51-AAC1B76C4CC1}" dt="2022-11-16T13:38:53.727" v="2" actId="1076"/>
        <pc:sldMkLst>
          <pc:docMk/>
          <pc:sldMk cId="1675265336" sldId="283"/>
        </pc:sldMkLst>
        <pc:spChg chg="mod">
          <ac:chgData name="Ben King" userId="S::bking@parkspringprimary.co.uk::ddaf9e7b-afcc-4049-bef8-1f64b539e82a" providerId="AD" clId="Web-{E15DD3F4-8C79-6268-6E51-AAC1B76C4CC1}" dt="2022-11-16T13:38:53.727" v="2" actId="1076"/>
          <ac:spMkLst>
            <pc:docMk/>
            <pc:sldMk cId="1675265336" sldId="283"/>
            <ac:spMk id="2" creationId="{1979CDD9-5F45-48D5-AEEA-042FC0B8A04A}"/>
          </ac:spMkLst>
        </pc:spChg>
      </pc:sldChg>
      <pc:sldChg chg="modSp">
        <pc:chgData name="Ben King" userId="S::bking@parkspringprimary.co.uk::ddaf9e7b-afcc-4049-bef8-1f64b539e82a" providerId="AD" clId="Web-{E15DD3F4-8C79-6268-6E51-AAC1B76C4CC1}" dt="2022-11-16T13:40:43.479" v="3" actId="1076"/>
        <pc:sldMkLst>
          <pc:docMk/>
          <pc:sldMk cId="4246744121" sldId="284"/>
        </pc:sldMkLst>
        <pc:spChg chg="mod">
          <ac:chgData name="Ben King" userId="S::bking@parkspringprimary.co.uk::ddaf9e7b-afcc-4049-bef8-1f64b539e82a" providerId="AD" clId="Web-{E15DD3F4-8C79-6268-6E51-AAC1B76C4CC1}" dt="2022-11-16T13:40:43.479" v="3" actId="1076"/>
          <ac:spMkLst>
            <pc:docMk/>
            <pc:sldMk cId="4246744121" sldId="284"/>
            <ac:spMk id="2" creationId="{08C9500C-BC29-4959-86AC-02BC6EA2D60B}"/>
          </ac:spMkLst>
        </pc:spChg>
      </pc:sldChg>
      <pc:sldChg chg="modSp">
        <pc:chgData name="Ben King" userId="S::bking@parkspringprimary.co.uk::ddaf9e7b-afcc-4049-bef8-1f64b539e82a" providerId="AD" clId="Web-{E15DD3F4-8C79-6268-6E51-AAC1B76C4CC1}" dt="2022-11-16T13:42:10.496" v="5" actId="1076"/>
        <pc:sldMkLst>
          <pc:docMk/>
          <pc:sldMk cId="2378585041" sldId="285"/>
        </pc:sldMkLst>
        <pc:spChg chg="mod">
          <ac:chgData name="Ben King" userId="S::bking@parkspringprimary.co.uk::ddaf9e7b-afcc-4049-bef8-1f64b539e82a" providerId="AD" clId="Web-{E15DD3F4-8C79-6268-6E51-AAC1B76C4CC1}" dt="2022-11-16T13:42:08.121" v="4" actId="1076"/>
          <ac:spMkLst>
            <pc:docMk/>
            <pc:sldMk cId="2378585041" sldId="285"/>
            <ac:spMk id="2" creationId="{F317E7AF-1D9C-4C0A-A37C-F839E8DF6F26}"/>
          </ac:spMkLst>
        </pc:spChg>
        <pc:spChg chg="mod">
          <ac:chgData name="Ben King" userId="S::bking@parkspringprimary.co.uk::ddaf9e7b-afcc-4049-bef8-1f64b539e82a" providerId="AD" clId="Web-{E15DD3F4-8C79-6268-6E51-AAC1B76C4CC1}" dt="2022-11-16T13:42:10.496" v="5" actId="1076"/>
          <ac:spMkLst>
            <pc:docMk/>
            <pc:sldMk cId="2378585041" sldId="285"/>
            <ac:spMk id="8" creationId="{F317E7AF-1D9C-4C0A-A37C-F839E8DF6F26}"/>
          </ac:spMkLst>
        </pc:spChg>
      </pc:sldChg>
      <pc:sldChg chg="modSp">
        <pc:chgData name="Ben King" userId="S::bking@parkspringprimary.co.uk::ddaf9e7b-afcc-4049-bef8-1f64b539e82a" providerId="AD" clId="Web-{E15DD3F4-8C79-6268-6E51-AAC1B76C4CC1}" dt="2022-11-16T13:27:26.275" v="1" actId="1076"/>
        <pc:sldMkLst>
          <pc:docMk/>
          <pc:sldMk cId="829882515" sldId="349"/>
        </pc:sldMkLst>
        <pc:spChg chg="mod">
          <ac:chgData name="Ben King" userId="S::bking@parkspringprimary.co.uk::ddaf9e7b-afcc-4049-bef8-1f64b539e82a" providerId="AD" clId="Web-{E15DD3F4-8C79-6268-6E51-AAC1B76C4CC1}" dt="2022-11-16T13:27:26.275" v="1" actId="1076"/>
          <ac:spMkLst>
            <pc:docMk/>
            <pc:sldMk cId="829882515" sldId="349"/>
            <ac:spMk id="12" creationId="{FB45EB02-BCE7-9192-D779-7EEDCF685E50}"/>
          </ac:spMkLst>
        </pc:spChg>
      </pc:sldChg>
    </pc:docChg>
  </pc:docChgLst>
  <pc:docChgLst>
    <pc:chgData name="Year6" userId="S::year6@parkspringprimary.co.uk::d6168f1b-2b73-4678-9fd7-177c361e6a9e" providerId="AD" clId="Web-{1DA5C207-5DF2-0787-7996-2DE2D2149BEF}"/>
    <pc:docChg chg="addSld delSld modSld sldOrd">
      <pc:chgData name="Year6" userId="S::year6@parkspringprimary.co.uk::d6168f1b-2b73-4678-9fd7-177c361e6a9e" providerId="AD" clId="Web-{1DA5C207-5DF2-0787-7996-2DE2D2149BEF}" dt="2022-11-29T16:03:16.229" v="693" actId="1076"/>
      <pc:docMkLst>
        <pc:docMk/>
      </pc:docMkLst>
      <pc:sldChg chg="modSp">
        <pc:chgData name="Year6" userId="S::year6@parkspringprimary.co.uk::d6168f1b-2b73-4678-9fd7-177c361e6a9e" providerId="AD" clId="Web-{1DA5C207-5DF2-0787-7996-2DE2D2149BEF}" dt="2022-11-29T14:21:11.234" v="8" actId="20577"/>
        <pc:sldMkLst>
          <pc:docMk/>
          <pc:sldMk cId="3911917562" sldId="280"/>
        </pc:sldMkLst>
        <pc:spChg chg="mod">
          <ac:chgData name="Year6" userId="S::year6@parkspringprimary.co.uk::d6168f1b-2b73-4678-9fd7-177c361e6a9e" providerId="AD" clId="Web-{1DA5C207-5DF2-0787-7996-2DE2D2149BEF}" dt="2022-11-29T14:21:11.234" v="8" actId="20577"/>
          <ac:spMkLst>
            <pc:docMk/>
            <pc:sldMk cId="3911917562" sldId="280"/>
            <ac:spMk id="9" creationId="{D17AFDC4-A1A8-4872-BDA3-8B38D9D6F7AF}"/>
          </ac:spMkLst>
        </pc:spChg>
      </pc:sldChg>
      <pc:sldChg chg="add del">
        <pc:chgData name="Year6" userId="S::year6@parkspringprimary.co.uk::d6168f1b-2b73-4678-9fd7-177c361e6a9e" providerId="AD" clId="Web-{1DA5C207-5DF2-0787-7996-2DE2D2149BEF}" dt="2022-11-29T14:23:08.082" v="19"/>
        <pc:sldMkLst>
          <pc:docMk/>
          <pc:sldMk cId="1806634451" sldId="300"/>
        </pc:sldMkLst>
      </pc:sldChg>
      <pc:sldChg chg="del">
        <pc:chgData name="Year6" userId="S::year6@parkspringprimary.co.uk::d6168f1b-2b73-4678-9fd7-177c361e6a9e" providerId="AD" clId="Web-{1DA5C207-5DF2-0787-7996-2DE2D2149BEF}" dt="2022-11-29T14:22:16.361" v="9"/>
        <pc:sldMkLst>
          <pc:docMk/>
          <pc:sldMk cId="2245484012" sldId="301"/>
        </pc:sldMkLst>
      </pc:sldChg>
      <pc:sldChg chg="delSp modSp add del">
        <pc:chgData name="Year6" userId="S::year6@parkspringprimary.co.uk::d6168f1b-2b73-4678-9fd7-177c361e6a9e" providerId="AD" clId="Web-{1DA5C207-5DF2-0787-7996-2DE2D2149BEF}" dt="2022-11-29T14:23:04.644" v="18"/>
        <pc:sldMkLst>
          <pc:docMk/>
          <pc:sldMk cId="1385478535" sldId="302"/>
        </pc:sldMkLst>
        <pc:spChg chg="del mod">
          <ac:chgData name="Year6" userId="S::year6@parkspringprimary.co.uk::d6168f1b-2b73-4678-9fd7-177c361e6a9e" providerId="AD" clId="Web-{1DA5C207-5DF2-0787-7996-2DE2D2149BEF}" dt="2022-11-29T14:22:54.394" v="17"/>
          <ac:spMkLst>
            <pc:docMk/>
            <pc:sldMk cId="1385478535" sldId="302"/>
            <ac:spMk id="4" creationId="{00000000-0000-0000-0000-000000000000}"/>
          </ac:spMkLst>
        </pc:spChg>
      </pc:sldChg>
      <pc:sldChg chg="del">
        <pc:chgData name="Year6" userId="S::year6@parkspringprimary.co.uk::d6168f1b-2b73-4678-9fd7-177c361e6a9e" providerId="AD" clId="Web-{1DA5C207-5DF2-0787-7996-2DE2D2149BEF}" dt="2022-11-29T14:23:17.254" v="20"/>
        <pc:sldMkLst>
          <pc:docMk/>
          <pc:sldMk cId="893333369" sldId="303"/>
        </pc:sldMkLst>
      </pc:sldChg>
      <pc:sldChg chg="modSp">
        <pc:chgData name="Year6" userId="S::year6@parkspringprimary.co.uk::d6168f1b-2b73-4678-9fd7-177c361e6a9e" providerId="AD" clId="Web-{1DA5C207-5DF2-0787-7996-2DE2D2149BEF}" dt="2022-11-29T14:23:38.130" v="24" actId="20577"/>
        <pc:sldMkLst>
          <pc:docMk/>
          <pc:sldMk cId="1105609618" sldId="307"/>
        </pc:sldMkLst>
        <pc:spChg chg="mod">
          <ac:chgData name="Year6" userId="S::year6@parkspringprimary.co.uk::d6168f1b-2b73-4678-9fd7-177c361e6a9e" providerId="AD" clId="Web-{1DA5C207-5DF2-0787-7996-2DE2D2149BEF}" dt="2022-11-29T14:23:38.130" v="24" actId="20577"/>
          <ac:spMkLst>
            <pc:docMk/>
            <pc:sldMk cId="1105609618" sldId="307"/>
            <ac:spMk id="2" creationId="{3FD15098-071C-82F0-2BB5-4CD0A087E7A1}"/>
          </ac:spMkLst>
        </pc:spChg>
      </pc:sldChg>
      <pc:sldChg chg="del">
        <pc:chgData name="Year6" userId="S::year6@parkspringprimary.co.uk::d6168f1b-2b73-4678-9fd7-177c361e6a9e" providerId="AD" clId="Web-{1DA5C207-5DF2-0787-7996-2DE2D2149BEF}" dt="2022-11-29T14:22:18.986" v="10"/>
        <pc:sldMkLst>
          <pc:docMk/>
          <pc:sldMk cId="621207537" sldId="322"/>
        </pc:sldMkLst>
      </pc:sldChg>
      <pc:sldChg chg="modSp ord">
        <pc:chgData name="Year6" userId="S::year6@parkspringprimary.co.uk::d6168f1b-2b73-4678-9fd7-177c361e6a9e" providerId="AD" clId="Web-{1DA5C207-5DF2-0787-7996-2DE2D2149BEF}" dt="2022-11-29T14:36:37.921" v="227" actId="20577"/>
        <pc:sldMkLst>
          <pc:docMk/>
          <pc:sldMk cId="1927150916" sldId="323"/>
        </pc:sldMkLst>
        <pc:spChg chg="mod">
          <ac:chgData name="Year6" userId="S::year6@parkspringprimary.co.uk::d6168f1b-2b73-4678-9fd7-177c361e6a9e" providerId="AD" clId="Web-{1DA5C207-5DF2-0787-7996-2DE2D2149BEF}" dt="2022-11-29T14:36:37.921" v="227" actId="20577"/>
          <ac:spMkLst>
            <pc:docMk/>
            <pc:sldMk cId="1927150916" sldId="323"/>
            <ac:spMk id="4" creationId="{00000000-0000-0000-0000-000000000000}"/>
          </ac:spMkLst>
        </pc:spChg>
      </pc:sldChg>
      <pc:sldChg chg="del">
        <pc:chgData name="Year6" userId="S::year6@parkspringprimary.co.uk::d6168f1b-2b73-4678-9fd7-177c361e6a9e" providerId="AD" clId="Web-{1DA5C207-5DF2-0787-7996-2DE2D2149BEF}" dt="2022-11-29T14:22:21.502" v="11"/>
        <pc:sldMkLst>
          <pc:docMk/>
          <pc:sldMk cId="1970342268" sldId="379"/>
        </pc:sldMkLst>
      </pc:sldChg>
      <pc:sldChg chg="addSp delSp modSp">
        <pc:chgData name="Year6" userId="S::year6@parkspringprimary.co.uk::d6168f1b-2b73-4678-9fd7-177c361e6a9e" providerId="AD" clId="Web-{1DA5C207-5DF2-0787-7996-2DE2D2149BEF}" dt="2022-11-29T14:43:22.200" v="323" actId="20577"/>
        <pc:sldMkLst>
          <pc:docMk/>
          <pc:sldMk cId="3190187270" sldId="405"/>
        </pc:sldMkLst>
        <pc:spChg chg="add del mod">
          <ac:chgData name="Year6" userId="S::year6@parkspringprimary.co.uk::d6168f1b-2b73-4678-9fd7-177c361e6a9e" providerId="AD" clId="Web-{1DA5C207-5DF2-0787-7996-2DE2D2149BEF}" dt="2022-11-29T14:43:22.200" v="323" actId="20577"/>
          <ac:spMkLst>
            <pc:docMk/>
            <pc:sldMk cId="3190187270" sldId="405"/>
            <ac:spMk id="2" creationId="{6BA24190-C752-1536-EB32-8CE0483DB862}"/>
          </ac:spMkLst>
        </pc:spChg>
        <pc:spChg chg="add del mod">
          <ac:chgData name="Year6" userId="S::year6@parkspringprimary.co.uk::d6168f1b-2b73-4678-9fd7-177c361e6a9e" providerId="AD" clId="Web-{1DA5C207-5DF2-0787-7996-2DE2D2149BEF}" dt="2022-11-29T14:40:41.023" v="295"/>
          <ac:spMkLst>
            <pc:docMk/>
            <pc:sldMk cId="3190187270" sldId="405"/>
            <ac:spMk id="5" creationId="{2180E122-C078-0348-00A6-531790914849}"/>
          </ac:spMkLst>
        </pc:spChg>
        <pc:picChg chg="del">
          <ac:chgData name="Year6" userId="S::year6@parkspringprimary.co.uk::d6168f1b-2b73-4678-9fd7-177c361e6a9e" providerId="AD" clId="Web-{1DA5C207-5DF2-0787-7996-2DE2D2149BEF}" dt="2022-11-29T14:40:46.773" v="297"/>
          <ac:picMkLst>
            <pc:docMk/>
            <pc:sldMk cId="3190187270" sldId="405"/>
            <ac:picMk id="4" creationId="{62639D8C-AFC4-7B08-AC24-0614D23DE9C1}"/>
          </ac:picMkLst>
        </pc:picChg>
        <pc:picChg chg="add mod">
          <ac:chgData name="Year6" userId="S::year6@parkspringprimary.co.uk::d6168f1b-2b73-4678-9fd7-177c361e6a9e" providerId="AD" clId="Web-{1DA5C207-5DF2-0787-7996-2DE2D2149BEF}" dt="2022-11-29T14:43:08.262" v="320" actId="1076"/>
          <ac:picMkLst>
            <pc:docMk/>
            <pc:sldMk cId="3190187270" sldId="405"/>
            <ac:picMk id="6" creationId="{80845D42-08A2-F3C8-C7D5-6400E8605A23}"/>
          </ac:picMkLst>
        </pc:picChg>
      </pc:sldChg>
      <pc:sldChg chg="addSp delSp modSp">
        <pc:chgData name="Year6" userId="S::year6@parkspringprimary.co.uk::d6168f1b-2b73-4678-9fd7-177c361e6a9e" providerId="AD" clId="Web-{1DA5C207-5DF2-0787-7996-2DE2D2149BEF}" dt="2022-11-29T16:02:47.148" v="687"/>
        <pc:sldMkLst>
          <pc:docMk/>
          <pc:sldMk cId="2986213235" sldId="406"/>
        </pc:sldMkLst>
        <pc:spChg chg="mod">
          <ac:chgData name="Year6" userId="S::year6@parkspringprimary.co.uk::d6168f1b-2b73-4678-9fd7-177c361e6a9e" providerId="AD" clId="Web-{1DA5C207-5DF2-0787-7996-2DE2D2149BEF}" dt="2022-11-29T15:31:54.275" v="562" actId="20577"/>
          <ac:spMkLst>
            <pc:docMk/>
            <pc:sldMk cId="2986213235" sldId="406"/>
            <ac:spMk id="2" creationId="{BB1567EC-EF52-F83E-AFD4-1B98E2B6D5B4}"/>
          </ac:spMkLst>
        </pc:spChg>
        <pc:picChg chg="add del mod modCrop">
          <ac:chgData name="Year6" userId="S::year6@parkspringprimary.co.uk::d6168f1b-2b73-4678-9fd7-177c361e6a9e" providerId="AD" clId="Web-{1DA5C207-5DF2-0787-7996-2DE2D2149BEF}" dt="2022-11-29T15:33:17.465" v="577"/>
          <ac:picMkLst>
            <pc:docMk/>
            <pc:sldMk cId="2986213235" sldId="406"/>
            <ac:picMk id="3" creationId="{9179E1DD-2AFD-51AB-0EB9-085D7519433F}"/>
          </ac:picMkLst>
        </pc:picChg>
        <pc:picChg chg="add del mod">
          <ac:chgData name="Year6" userId="S::year6@parkspringprimary.co.uk::d6168f1b-2b73-4678-9fd7-177c361e6a9e" providerId="AD" clId="Web-{1DA5C207-5DF2-0787-7996-2DE2D2149BEF}" dt="2022-11-29T16:02:47.148" v="687"/>
          <ac:picMkLst>
            <pc:docMk/>
            <pc:sldMk cId="2986213235" sldId="406"/>
            <ac:picMk id="4" creationId="{947E74DB-48BD-2AE0-63FA-F359AF3CF7AA}"/>
          </ac:picMkLst>
        </pc:picChg>
      </pc:sldChg>
      <pc:sldChg chg="addSp modSp">
        <pc:chgData name="Year6" userId="S::year6@parkspringprimary.co.uk::d6168f1b-2b73-4678-9fd7-177c361e6a9e" providerId="AD" clId="Web-{1DA5C207-5DF2-0787-7996-2DE2D2149BEF}" dt="2022-11-29T14:44:06.264" v="326" actId="14100"/>
        <pc:sldMkLst>
          <pc:docMk/>
          <pc:sldMk cId="1399668999" sldId="407"/>
        </pc:sldMkLst>
        <pc:picChg chg="add mod">
          <ac:chgData name="Year6" userId="S::year6@parkspringprimary.co.uk::d6168f1b-2b73-4678-9fd7-177c361e6a9e" providerId="AD" clId="Web-{1DA5C207-5DF2-0787-7996-2DE2D2149BEF}" dt="2022-11-29T14:44:06.264" v="326" actId="14100"/>
          <ac:picMkLst>
            <pc:docMk/>
            <pc:sldMk cId="1399668999" sldId="407"/>
            <ac:picMk id="2" creationId="{20EFEDC5-8CA3-35D2-C68F-01298AA3D08C}"/>
          </ac:picMkLst>
        </pc:picChg>
      </pc:sldChg>
      <pc:sldChg chg="addSp modSp">
        <pc:chgData name="Year6" userId="S::year6@parkspringprimary.co.uk::d6168f1b-2b73-4678-9fd7-177c361e6a9e" providerId="AD" clId="Web-{1DA5C207-5DF2-0787-7996-2DE2D2149BEF}" dt="2022-11-29T14:44:56.766" v="331" actId="14100"/>
        <pc:sldMkLst>
          <pc:docMk/>
          <pc:sldMk cId="45533695" sldId="408"/>
        </pc:sldMkLst>
        <pc:picChg chg="add mod">
          <ac:chgData name="Year6" userId="S::year6@parkspringprimary.co.uk::d6168f1b-2b73-4678-9fd7-177c361e6a9e" providerId="AD" clId="Web-{1DA5C207-5DF2-0787-7996-2DE2D2149BEF}" dt="2022-11-29T14:44:56.766" v="331" actId="14100"/>
          <ac:picMkLst>
            <pc:docMk/>
            <pc:sldMk cId="45533695" sldId="408"/>
            <ac:picMk id="2" creationId="{AE336D74-B309-0267-4CD1-9CA78D994FD7}"/>
          </ac:picMkLst>
        </pc:picChg>
      </pc:sldChg>
      <pc:sldChg chg="addSp modSp">
        <pc:chgData name="Year6" userId="S::year6@parkspringprimary.co.uk::d6168f1b-2b73-4678-9fd7-177c361e6a9e" providerId="AD" clId="Web-{1DA5C207-5DF2-0787-7996-2DE2D2149BEF}" dt="2022-11-29T15:08:41.157" v="423" actId="1076"/>
        <pc:sldMkLst>
          <pc:docMk/>
          <pc:sldMk cId="3950536118" sldId="409"/>
        </pc:sldMkLst>
        <pc:spChg chg="mod">
          <ac:chgData name="Year6" userId="S::year6@parkspringprimary.co.uk::d6168f1b-2b73-4678-9fd7-177c361e6a9e" providerId="AD" clId="Web-{1DA5C207-5DF2-0787-7996-2DE2D2149BEF}" dt="2022-11-29T15:08:41.157" v="423" actId="1076"/>
          <ac:spMkLst>
            <pc:docMk/>
            <pc:sldMk cId="3950536118" sldId="409"/>
            <ac:spMk id="4" creationId="{1994A0ED-C29E-1754-D3A8-2E147ECB8A3B}"/>
          </ac:spMkLst>
        </pc:spChg>
        <pc:picChg chg="add mod">
          <ac:chgData name="Year6" userId="S::year6@parkspringprimary.co.uk::d6168f1b-2b73-4678-9fd7-177c361e6a9e" providerId="AD" clId="Web-{1DA5C207-5DF2-0787-7996-2DE2D2149BEF}" dt="2022-11-29T14:45:40.892" v="334" actId="14100"/>
          <ac:picMkLst>
            <pc:docMk/>
            <pc:sldMk cId="3950536118" sldId="409"/>
            <ac:picMk id="2" creationId="{DB268931-F4C9-2826-C734-9FEF92F7DC5A}"/>
          </ac:picMkLst>
        </pc:picChg>
      </pc:sldChg>
      <pc:sldChg chg="addSp modSp">
        <pc:chgData name="Year6" userId="S::year6@parkspringprimary.co.uk::d6168f1b-2b73-4678-9fd7-177c361e6a9e" providerId="AD" clId="Web-{1DA5C207-5DF2-0787-7996-2DE2D2149BEF}" dt="2022-11-29T14:46:25.456" v="337" actId="14100"/>
        <pc:sldMkLst>
          <pc:docMk/>
          <pc:sldMk cId="2889597037" sldId="411"/>
        </pc:sldMkLst>
        <pc:picChg chg="add mod">
          <ac:chgData name="Year6" userId="S::year6@parkspringprimary.co.uk::d6168f1b-2b73-4678-9fd7-177c361e6a9e" providerId="AD" clId="Web-{1DA5C207-5DF2-0787-7996-2DE2D2149BEF}" dt="2022-11-29T14:46:25.456" v="337" actId="14100"/>
          <ac:picMkLst>
            <pc:docMk/>
            <pc:sldMk cId="2889597037" sldId="411"/>
            <ac:picMk id="9" creationId="{5C4D8CA4-D33C-CCC4-3221-5584B59259C4}"/>
          </ac:picMkLst>
        </pc:picChg>
      </pc:sldChg>
      <pc:sldChg chg="addSp modSp">
        <pc:chgData name="Year6" userId="S::year6@parkspringprimary.co.uk::d6168f1b-2b73-4678-9fd7-177c361e6a9e" providerId="AD" clId="Web-{1DA5C207-5DF2-0787-7996-2DE2D2149BEF}" dt="2022-11-29T14:51:21.794" v="374" actId="1076"/>
        <pc:sldMkLst>
          <pc:docMk/>
          <pc:sldMk cId="3027038139" sldId="412"/>
        </pc:sldMkLst>
        <pc:spChg chg="mod">
          <ac:chgData name="Year6" userId="S::year6@parkspringprimary.co.uk::d6168f1b-2b73-4678-9fd7-177c361e6a9e" providerId="AD" clId="Web-{1DA5C207-5DF2-0787-7996-2DE2D2149BEF}" dt="2022-11-29T14:51:21.794" v="374" actId="1076"/>
          <ac:spMkLst>
            <pc:docMk/>
            <pc:sldMk cId="3027038139" sldId="412"/>
            <ac:spMk id="3" creationId="{1D2B069B-3C33-C9D5-8C18-C2345665504D}"/>
          </ac:spMkLst>
        </pc:spChg>
        <pc:spChg chg="mod">
          <ac:chgData name="Year6" userId="S::year6@parkspringprimary.co.uk::d6168f1b-2b73-4678-9fd7-177c361e6a9e" providerId="AD" clId="Web-{1DA5C207-5DF2-0787-7996-2DE2D2149BEF}" dt="2022-11-29T14:51:19.419" v="373" actId="1076"/>
          <ac:spMkLst>
            <pc:docMk/>
            <pc:sldMk cId="3027038139" sldId="412"/>
            <ac:spMk id="4" creationId="{E9F729B1-CA1A-E908-C5AF-A5E396FDDEC4}"/>
          </ac:spMkLst>
        </pc:spChg>
        <pc:picChg chg="add mod">
          <ac:chgData name="Year6" userId="S::year6@parkspringprimary.co.uk::d6168f1b-2b73-4678-9fd7-177c361e6a9e" providerId="AD" clId="Web-{1DA5C207-5DF2-0787-7996-2DE2D2149BEF}" dt="2022-11-29T14:51:15.841" v="372" actId="14100"/>
          <ac:picMkLst>
            <pc:docMk/>
            <pc:sldMk cId="3027038139" sldId="412"/>
            <ac:picMk id="2" creationId="{6DF4F2DC-4032-6B8E-4960-74D0D4EB605B}"/>
          </ac:picMkLst>
        </pc:picChg>
      </pc:sldChg>
      <pc:sldChg chg="addSp modSp">
        <pc:chgData name="Year6" userId="S::year6@parkspringprimary.co.uk::d6168f1b-2b73-4678-9fd7-177c361e6a9e" providerId="AD" clId="Web-{1DA5C207-5DF2-0787-7996-2DE2D2149BEF}" dt="2022-11-29T14:58:39.137" v="422" actId="14100"/>
        <pc:sldMkLst>
          <pc:docMk/>
          <pc:sldMk cId="3168827762" sldId="413"/>
        </pc:sldMkLst>
        <pc:spChg chg="mod">
          <ac:chgData name="Year6" userId="S::year6@parkspringprimary.co.uk::d6168f1b-2b73-4678-9fd7-177c361e6a9e" providerId="AD" clId="Web-{1DA5C207-5DF2-0787-7996-2DE2D2149BEF}" dt="2022-11-29T14:52:37.922" v="398" actId="20577"/>
          <ac:spMkLst>
            <pc:docMk/>
            <pc:sldMk cId="3168827762" sldId="413"/>
            <ac:spMk id="3" creationId="{5A12B0E1-2AC2-B5EF-F1DA-BADFCD730919}"/>
          </ac:spMkLst>
        </pc:spChg>
        <pc:picChg chg="mod">
          <ac:chgData name="Year6" userId="S::year6@parkspringprimary.co.uk::d6168f1b-2b73-4678-9fd7-177c361e6a9e" providerId="AD" clId="Web-{1DA5C207-5DF2-0787-7996-2DE2D2149BEF}" dt="2022-11-29T14:58:34.184" v="420" actId="1076"/>
          <ac:picMkLst>
            <pc:docMk/>
            <pc:sldMk cId="3168827762" sldId="413"/>
            <ac:picMk id="4" creationId="{A3CA2247-1966-B2B6-AB7D-B63CEABE64A6}"/>
          </ac:picMkLst>
        </pc:picChg>
        <pc:picChg chg="add mod modCrop">
          <ac:chgData name="Year6" userId="S::year6@parkspringprimary.co.uk::d6168f1b-2b73-4678-9fd7-177c361e6a9e" providerId="AD" clId="Web-{1DA5C207-5DF2-0787-7996-2DE2D2149BEF}" dt="2022-11-29T14:58:32.637" v="419" actId="1076"/>
          <ac:picMkLst>
            <pc:docMk/>
            <pc:sldMk cId="3168827762" sldId="413"/>
            <ac:picMk id="5" creationId="{DB220EED-9BDC-EDBA-03AD-E4F120BB7A9E}"/>
          </ac:picMkLst>
        </pc:picChg>
        <pc:picChg chg="add mod modCrop">
          <ac:chgData name="Year6" userId="S::year6@parkspringprimary.co.uk::d6168f1b-2b73-4678-9fd7-177c361e6a9e" providerId="AD" clId="Web-{1DA5C207-5DF2-0787-7996-2DE2D2149BEF}" dt="2022-11-29T14:58:39.137" v="422" actId="14100"/>
          <ac:picMkLst>
            <pc:docMk/>
            <pc:sldMk cId="3168827762" sldId="413"/>
            <ac:picMk id="6" creationId="{71BCD873-D79F-F11A-A925-4142D6EA0443}"/>
          </ac:picMkLst>
        </pc:picChg>
      </pc:sldChg>
      <pc:sldChg chg="modSp add replId">
        <pc:chgData name="Year6" userId="S::year6@parkspringprimary.co.uk::d6168f1b-2b73-4678-9fd7-177c361e6a9e" providerId="AD" clId="Web-{1DA5C207-5DF2-0787-7996-2DE2D2149BEF}" dt="2022-11-29T14:37:46.689" v="250" actId="20577"/>
        <pc:sldMkLst>
          <pc:docMk/>
          <pc:sldMk cId="1640593445" sldId="414"/>
        </pc:sldMkLst>
        <pc:spChg chg="mod">
          <ac:chgData name="Year6" userId="S::year6@parkspringprimary.co.uk::d6168f1b-2b73-4678-9fd7-177c361e6a9e" providerId="AD" clId="Web-{1DA5C207-5DF2-0787-7996-2DE2D2149BEF}" dt="2022-11-29T14:37:46.689" v="250" actId="20577"/>
          <ac:spMkLst>
            <pc:docMk/>
            <pc:sldMk cId="1640593445" sldId="414"/>
            <ac:spMk id="4" creationId="{00000000-0000-0000-0000-000000000000}"/>
          </ac:spMkLst>
        </pc:spChg>
      </pc:sldChg>
      <pc:sldChg chg="new del">
        <pc:chgData name="Year6" userId="S::year6@parkspringprimary.co.uk::d6168f1b-2b73-4678-9fd7-177c361e6a9e" providerId="AD" clId="Web-{1DA5C207-5DF2-0787-7996-2DE2D2149BEF}" dt="2022-11-29T14:51:30.044" v="376"/>
        <pc:sldMkLst>
          <pc:docMk/>
          <pc:sldMk cId="1705731630" sldId="415"/>
        </pc:sldMkLst>
      </pc:sldChg>
      <pc:sldChg chg="modSp new ord">
        <pc:chgData name="Year6" userId="S::year6@parkspringprimary.co.uk::d6168f1b-2b73-4678-9fd7-177c361e6a9e" providerId="AD" clId="Web-{1DA5C207-5DF2-0787-7996-2DE2D2149BEF}" dt="2022-11-29T15:31:16.862" v="555" actId="20577"/>
        <pc:sldMkLst>
          <pc:docMk/>
          <pc:sldMk cId="3170170901" sldId="415"/>
        </pc:sldMkLst>
        <pc:spChg chg="mod">
          <ac:chgData name="Year6" userId="S::year6@parkspringprimary.co.uk::d6168f1b-2b73-4678-9fd7-177c361e6a9e" providerId="AD" clId="Web-{1DA5C207-5DF2-0787-7996-2DE2D2149BEF}" dt="2022-11-29T15:31:16.862" v="555" actId="20577"/>
          <ac:spMkLst>
            <pc:docMk/>
            <pc:sldMk cId="3170170901" sldId="415"/>
            <ac:spMk id="2" creationId="{3DA42720-F490-CCC7-A872-E973560C6E18}"/>
          </ac:spMkLst>
        </pc:spChg>
      </pc:sldChg>
      <pc:sldChg chg="addSp delSp modSp new">
        <pc:chgData name="Year6" userId="S::year6@parkspringprimary.co.uk::d6168f1b-2b73-4678-9fd7-177c361e6a9e" providerId="AD" clId="Web-{1DA5C207-5DF2-0787-7996-2DE2D2149BEF}" dt="2022-11-29T16:03:16.229" v="693" actId="1076"/>
        <pc:sldMkLst>
          <pc:docMk/>
          <pc:sldMk cId="2631248718" sldId="416"/>
        </pc:sldMkLst>
        <pc:spChg chg="del">
          <ac:chgData name="Year6" userId="S::year6@parkspringprimary.co.uk::d6168f1b-2b73-4678-9fd7-177c361e6a9e" providerId="AD" clId="Web-{1DA5C207-5DF2-0787-7996-2DE2D2149BEF}" dt="2022-11-29T15:34:04.484" v="582"/>
          <ac:spMkLst>
            <pc:docMk/>
            <pc:sldMk cId="2631248718" sldId="416"/>
            <ac:spMk id="2" creationId="{5CEBEB4E-145F-16E2-2EB3-8992919961A5}"/>
          </ac:spMkLst>
        </pc:spChg>
        <pc:spChg chg="add del mod">
          <ac:chgData name="Year6" userId="S::year6@parkspringprimary.co.uk::d6168f1b-2b73-4678-9fd7-177c361e6a9e" providerId="AD" clId="Web-{1DA5C207-5DF2-0787-7996-2DE2D2149BEF}" dt="2022-11-29T16:01:51.863" v="682"/>
          <ac:spMkLst>
            <pc:docMk/>
            <pc:sldMk cId="2631248718" sldId="416"/>
            <ac:spMk id="6" creationId="{0EA9E65A-7CEF-02B0-17E8-FE66F156A76A}"/>
          </ac:spMkLst>
        </pc:spChg>
        <pc:picChg chg="add del mod">
          <ac:chgData name="Year6" userId="S::year6@parkspringprimary.co.uk::d6168f1b-2b73-4678-9fd7-177c361e6a9e" providerId="AD" clId="Web-{1DA5C207-5DF2-0787-7996-2DE2D2149BEF}" dt="2022-11-29T15:33:14.933" v="576"/>
          <ac:picMkLst>
            <pc:docMk/>
            <pc:sldMk cId="2631248718" sldId="416"/>
            <ac:picMk id="4" creationId="{511CC1F8-A5F8-79AD-F517-0F480082E5F3}"/>
          </ac:picMkLst>
        </pc:picChg>
        <pc:picChg chg="add del mod modCrop">
          <ac:chgData name="Year6" userId="S::year6@parkspringprimary.co.uk::d6168f1b-2b73-4678-9fd7-177c361e6a9e" providerId="AD" clId="Web-{1DA5C207-5DF2-0787-7996-2DE2D2149BEF}" dt="2022-11-29T15:47:18.311" v="681"/>
          <ac:picMkLst>
            <pc:docMk/>
            <pc:sldMk cId="2631248718" sldId="416"/>
            <ac:picMk id="5" creationId="{7978F4F4-61EA-A447-2925-3CA36AA6A886}"/>
          </ac:picMkLst>
        </pc:picChg>
        <pc:picChg chg="add del mod">
          <ac:chgData name="Year6" userId="S::year6@parkspringprimary.co.uk::d6168f1b-2b73-4678-9fd7-177c361e6a9e" providerId="AD" clId="Web-{1DA5C207-5DF2-0787-7996-2DE2D2149BEF}" dt="2022-11-29T16:02:37.929" v="685"/>
          <ac:picMkLst>
            <pc:docMk/>
            <pc:sldMk cId="2631248718" sldId="416"/>
            <ac:picMk id="7" creationId="{0DCC11A2-184D-5CE6-A0D7-3025C3F88C6C}"/>
          </ac:picMkLst>
        </pc:picChg>
        <pc:picChg chg="add mod">
          <ac:chgData name="Year6" userId="S::year6@parkspringprimary.co.uk::d6168f1b-2b73-4678-9fd7-177c361e6a9e" providerId="AD" clId="Web-{1DA5C207-5DF2-0787-7996-2DE2D2149BEF}" dt="2022-11-29T16:03:16.229" v="693" actId="1076"/>
          <ac:picMkLst>
            <pc:docMk/>
            <pc:sldMk cId="2631248718" sldId="416"/>
            <ac:picMk id="8" creationId="{8C5DEA9B-2ED7-149D-02DA-A4B0DD7D8200}"/>
          </ac:picMkLst>
        </pc:picChg>
      </pc:sldChg>
    </pc:docChg>
  </pc:docChgLst>
  <pc:docChgLst>
    <pc:chgData name="Natalie Haigh" userId="S::nhaigh@parkspringprimary.co.uk::f4db4eec-cc4a-44ae-8b4f-6eef474d02c0" providerId="AD" clId="Web-{4A22DB3D-16C3-59FD-3572-E8D763161AF4}"/>
    <pc:docChg chg="modSld">
      <pc:chgData name="Natalie Haigh" userId="S::nhaigh@parkspringprimary.co.uk::f4db4eec-cc4a-44ae-8b4f-6eef474d02c0" providerId="AD" clId="Web-{4A22DB3D-16C3-59FD-3572-E8D763161AF4}" dt="2023-09-13T17:00:19.244" v="2" actId="20577"/>
      <pc:docMkLst>
        <pc:docMk/>
      </pc:docMkLst>
      <pc:sldChg chg="modSp">
        <pc:chgData name="Natalie Haigh" userId="S::nhaigh@parkspringprimary.co.uk::f4db4eec-cc4a-44ae-8b4f-6eef474d02c0" providerId="AD" clId="Web-{4A22DB3D-16C3-59FD-3572-E8D763161AF4}" dt="2023-09-13T17:00:19.244" v="2" actId="20577"/>
        <pc:sldMkLst>
          <pc:docMk/>
          <pc:sldMk cId="2814401929" sldId="331"/>
        </pc:sldMkLst>
        <pc:spChg chg="mod">
          <ac:chgData name="Natalie Haigh" userId="S::nhaigh@parkspringprimary.co.uk::f4db4eec-cc4a-44ae-8b4f-6eef474d02c0" providerId="AD" clId="Web-{4A22DB3D-16C3-59FD-3572-E8D763161AF4}" dt="2023-09-13T17:00:19.244" v="2" actId="20577"/>
          <ac:spMkLst>
            <pc:docMk/>
            <pc:sldMk cId="2814401929" sldId="331"/>
            <ac:spMk id="15" creationId="{00000000-0000-0000-0000-000000000000}"/>
          </ac:spMkLst>
        </pc:spChg>
        <pc:picChg chg="mod">
          <ac:chgData name="Natalie Haigh" userId="S::nhaigh@parkspringprimary.co.uk::f4db4eec-cc4a-44ae-8b4f-6eef474d02c0" providerId="AD" clId="Web-{4A22DB3D-16C3-59FD-3572-E8D763161AF4}" dt="2023-09-13T17:00:14.557" v="0" actId="1076"/>
          <ac:picMkLst>
            <pc:docMk/>
            <pc:sldMk cId="2814401929" sldId="331"/>
            <ac:picMk id="5" creationId="{00000000-0000-0000-0000-000000000000}"/>
          </ac:picMkLst>
        </pc:picChg>
      </pc:sldChg>
    </pc:docChg>
  </pc:docChgLst>
  <pc:docChgLst>
    <pc:chgData name="Year6" userId="S::year6@parkspringprimary.co.uk::d6168f1b-2b73-4678-9fd7-177c361e6a9e" providerId="AD" clId="Web-{C9D39A88-01A5-7354-653C-86CDD7CA2B21}"/>
    <pc:docChg chg="addSld delSld modSld sldOrd addMainMaster">
      <pc:chgData name="Year6" userId="S::year6@parkspringprimary.co.uk::d6168f1b-2b73-4678-9fd7-177c361e6a9e" providerId="AD" clId="Web-{C9D39A88-01A5-7354-653C-86CDD7CA2B21}" dt="2022-11-16T21:23:05.087" v="818" actId="1076"/>
      <pc:docMkLst>
        <pc:docMk/>
      </pc:docMkLst>
      <pc:sldChg chg="modSp ord">
        <pc:chgData name="Year6" userId="S::year6@parkspringprimary.co.uk::d6168f1b-2b73-4678-9fd7-177c361e6a9e" providerId="AD" clId="Web-{C9D39A88-01A5-7354-653C-86CDD7CA2B21}" dt="2022-11-16T20:30:10.612" v="106" actId="20577"/>
        <pc:sldMkLst>
          <pc:docMk/>
          <pc:sldMk cId="1925513798" sldId="321"/>
        </pc:sldMkLst>
        <pc:spChg chg="mod">
          <ac:chgData name="Year6" userId="S::year6@parkspringprimary.co.uk::d6168f1b-2b73-4678-9fd7-177c361e6a9e" providerId="AD" clId="Web-{C9D39A88-01A5-7354-653C-86CDD7CA2B21}" dt="2022-11-16T20:30:10.612" v="106" actId="20577"/>
          <ac:spMkLst>
            <pc:docMk/>
            <pc:sldMk cId="1925513798" sldId="321"/>
            <ac:spMk id="4" creationId="{00000000-0000-0000-0000-000000000000}"/>
          </ac:spMkLst>
        </pc:spChg>
      </pc:sldChg>
      <pc:sldChg chg="add del">
        <pc:chgData name="Year6" userId="S::year6@parkspringprimary.co.uk::d6168f1b-2b73-4678-9fd7-177c361e6a9e" providerId="AD" clId="Web-{C9D39A88-01A5-7354-653C-86CDD7CA2B21}" dt="2022-11-16T20:23:29.428" v="1"/>
        <pc:sldMkLst>
          <pc:docMk/>
          <pc:sldMk cId="3619463163" sldId="326"/>
        </pc:sldMkLst>
      </pc:sldChg>
      <pc:sldChg chg="del">
        <pc:chgData name="Year6" userId="S::year6@parkspringprimary.co.uk::d6168f1b-2b73-4678-9fd7-177c361e6a9e" providerId="AD" clId="Web-{C9D39A88-01A5-7354-653C-86CDD7CA2B21}" dt="2022-11-16T20:23:56.007" v="8"/>
        <pc:sldMkLst>
          <pc:docMk/>
          <pc:sldMk cId="3904376593" sldId="377"/>
        </pc:sldMkLst>
      </pc:sldChg>
      <pc:sldChg chg="delSp modSp">
        <pc:chgData name="Year6" userId="S::year6@parkspringprimary.co.uk::d6168f1b-2b73-4678-9fd7-177c361e6a9e" providerId="AD" clId="Web-{C9D39A88-01A5-7354-653C-86CDD7CA2B21}" dt="2022-11-16T20:33:11.070" v="169" actId="20577"/>
        <pc:sldMkLst>
          <pc:docMk/>
          <pc:sldMk cId="116944531" sldId="378"/>
        </pc:sldMkLst>
        <pc:spChg chg="mod">
          <ac:chgData name="Year6" userId="S::year6@parkspringprimary.co.uk::d6168f1b-2b73-4678-9fd7-177c361e6a9e" providerId="AD" clId="Web-{C9D39A88-01A5-7354-653C-86CDD7CA2B21}" dt="2022-11-16T20:33:11.070" v="169" actId="20577"/>
          <ac:spMkLst>
            <pc:docMk/>
            <pc:sldMk cId="116944531" sldId="378"/>
            <ac:spMk id="3" creationId="{00000000-0000-0000-0000-000000000000}"/>
          </ac:spMkLst>
        </pc:spChg>
        <pc:spChg chg="del">
          <ac:chgData name="Year6" userId="S::year6@parkspringprimary.co.uk::d6168f1b-2b73-4678-9fd7-177c361e6a9e" providerId="AD" clId="Web-{C9D39A88-01A5-7354-653C-86CDD7CA2B21}" dt="2022-11-16T20:26:45.871" v="27"/>
          <ac:spMkLst>
            <pc:docMk/>
            <pc:sldMk cId="116944531" sldId="378"/>
            <ac:spMk id="4" creationId="{00000000-0000-0000-0000-000000000000}"/>
          </ac:spMkLst>
        </pc:spChg>
      </pc:sldChg>
      <pc:sldChg chg="add ord replId">
        <pc:chgData name="Year6" userId="S::year6@parkspringprimary.co.uk::d6168f1b-2b73-4678-9fd7-177c361e6a9e" providerId="AD" clId="Web-{C9D39A88-01A5-7354-653C-86CDD7CA2B21}" dt="2022-11-16T20:23:53.288" v="7"/>
        <pc:sldMkLst>
          <pc:docMk/>
          <pc:sldMk cId="2804638104" sldId="384"/>
        </pc:sldMkLst>
      </pc:sldChg>
      <pc:sldChg chg="modSp add mod modClrScheme chgLayout">
        <pc:chgData name="Year6" userId="S::year6@parkspringprimary.co.uk::d6168f1b-2b73-4678-9fd7-177c361e6a9e" providerId="AD" clId="Web-{C9D39A88-01A5-7354-653C-86CDD7CA2B21}" dt="2022-11-16T21:16:07.132" v="737"/>
        <pc:sldMkLst>
          <pc:docMk/>
          <pc:sldMk cId="2215298699" sldId="385"/>
        </pc:sldMkLst>
        <pc:spChg chg="mod ord">
          <ac:chgData name="Year6" userId="S::year6@parkspringprimary.co.uk::d6168f1b-2b73-4678-9fd7-177c361e6a9e" providerId="AD" clId="Web-{C9D39A88-01A5-7354-653C-86CDD7CA2B21}" dt="2022-11-16T21:16:07.132" v="737"/>
          <ac:spMkLst>
            <pc:docMk/>
            <pc:sldMk cId="2215298699" sldId="385"/>
            <ac:spMk id="2" creationId="{343030AC-8FBE-4EC8-BB7F-2BE3EDF00F63}"/>
          </ac:spMkLst>
        </pc:spChg>
      </pc:sldChg>
      <pc:sldChg chg="modSp add mod modClrScheme chgLayout">
        <pc:chgData name="Year6" userId="S::year6@parkspringprimary.co.uk::d6168f1b-2b73-4678-9fd7-177c361e6a9e" providerId="AD" clId="Web-{C9D39A88-01A5-7354-653C-86CDD7CA2B21}" dt="2022-11-16T21:15:56.507" v="736"/>
        <pc:sldMkLst>
          <pc:docMk/>
          <pc:sldMk cId="3292204094" sldId="386"/>
        </pc:sldMkLst>
        <pc:spChg chg="mod ord">
          <ac:chgData name="Year6" userId="S::year6@parkspringprimary.co.uk::d6168f1b-2b73-4678-9fd7-177c361e6a9e" providerId="AD" clId="Web-{C9D39A88-01A5-7354-653C-86CDD7CA2B21}" dt="2022-11-16T21:15:56.507" v="736"/>
          <ac:spMkLst>
            <pc:docMk/>
            <pc:sldMk cId="3292204094" sldId="386"/>
            <ac:spMk id="2" creationId="{496547B8-3434-4C8F-B9B7-1538AB7D5886}"/>
          </ac:spMkLst>
        </pc:spChg>
      </pc:sldChg>
      <pc:sldChg chg="modSp add mod modClrScheme chgLayout">
        <pc:chgData name="Year6" userId="S::year6@parkspringprimary.co.uk::d6168f1b-2b73-4678-9fd7-177c361e6a9e" providerId="AD" clId="Web-{C9D39A88-01A5-7354-653C-86CDD7CA2B21}" dt="2022-11-16T21:15:20.787" v="735" actId="14100"/>
        <pc:sldMkLst>
          <pc:docMk/>
          <pc:sldMk cId="2043564859" sldId="387"/>
        </pc:sldMkLst>
        <pc:spChg chg="mod ord">
          <ac:chgData name="Year6" userId="S::year6@parkspringprimary.co.uk::d6168f1b-2b73-4678-9fd7-177c361e6a9e" providerId="AD" clId="Web-{C9D39A88-01A5-7354-653C-86CDD7CA2B21}" dt="2022-11-16T21:15:20.787" v="735" actId="14100"/>
          <ac:spMkLst>
            <pc:docMk/>
            <pc:sldMk cId="2043564859" sldId="387"/>
            <ac:spMk id="2" creationId="{C7CC1845-0652-434B-B683-F8520BC98777}"/>
          </ac:spMkLst>
        </pc:spChg>
        <pc:spChg chg="mod">
          <ac:chgData name="Year6" userId="S::year6@parkspringprimary.co.uk::d6168f1b-2b73-4678-9fd7-177c361e6a9e" providerId="AD" clId="Web-{C9D39A88-01A5-7354-653C-86CDD7CA2B21}" dt="2022-11-16T21:11:17.639" v="711" actId="1076"/>
          <ac:spMkLst>
            <pc:docMk/>
            <pc:sldMk cId="2043564859" sldId="387"/>
            <ac:spMk id="8" creationId="{8CEB84E8-1737-45B6-9155-F1B7250B3194}"/>
          </ac:spMkLst>
        </pc:spChg>
        <pc:spChg chg="mod">
          <ac:chgData name="Year6" userId="S::year6@parkspringprimary.co.uk::d6168f1b-2b73-4678-9fd7-177c361e6a9e" providerId="AD" clId="Web-{C9D39A88-01A5-7354-653C-86CDD7CA2B21}" dt="2022-11-16T20:42:41.604" v="281" actId="1076"/>
          <ac:spMkLst>
            <pc:docMk/>
            <pc:sldMk cId="2043564859" sldId="387"/>
            <ac:spMk id="9" creationId="{F44BE764-3818-4717-AC92-C38C7DE4FD4E}"/>
          </ac:spMkLst>
        </pc:spChg>
      </pc:sldChg>
      <pc:sldChg chg="modSp add mod modClrScheme chgLayout">
        <pc:chgData name="Year6" userId="S::year6@parkspringprimary.co.uk::d6168f1b-2b73-4678-9fd7-177c361e6a9e" providerId="AD" clId="Web-{C9D39A88-01A5-7354-653C-86CDD7CA2B21}" dt="2022-11-16T21:14:51.583" v="727" actId="1076"/>
        <pc:sldMkLst>
          <pc:docMk/>
          <pc:sldMk cId="2617992484" sldId="388"/>
        </pc:sldMkLst>
        <pc:spChg chg="mod ord">
          <ac:chgData name="Year6" userId="S::year6@parkspringprimary.co.uk::d6168f1b-2b73-4678-9fd7-177c361e6a9e" providerId="AD" clId="Web-{C9D39A88-01A5-7354-653C-86CDD7CA2B21}" dt="2022-11-16T21:14:46.724" v="725"/>
          <ac:spMkLst>
            <pc:docMk/>
            <pc:sldMk cId="2617992484" sldId="388"/>
            <ac:spMk id="2" creationId="{1AFDF8E6-72FF-47AF-9A4C-5F16DF3F3C51}"/>
          </ac:spMkLst>
        </pc:spChg>
        <pc:spChg chg="mod ord">
          <ac:chgData name="Year6" userId="S::year6@parkspringprimary.co.uk::d6168f1b-2b73-4678-9fd7-177c361e6a9e" providerId="AD" clId="Web-{C9D39A88-01A5-7354-653C-86CDD7CA2B21}" dt="2022-11-16T21:14:46.724" v="725"/>
          <ac:spMkLst>
            <pc:docMk/>
            <pc:sldMk cId="2617992484" sldId="388"/>
            <ac:spMk id="3" creationId="{B05E529A-6D76-4E60-9880-BA51706BFA2E}"/>
          </ac:spMkLst>
        </pc:spChg>
        <pc:picChg chg="mod">
          <ac:chgData name="Year6" userId="S::year6@parkspringprimary.co.uk::d6168f1b-2b73-4678-9fd7-177c361e6a9e" providerId="AD" clId="Web-{C9D39A88-01A5-7354-653C-86CDD7CA2B21}" dt="2022-11-16T21:14:50.052" v="726" actId="1076"/>
          <ac:picMkLst>
            <pc:docMk/>
            <pc:sldMk cId="2617992484" sldId="388"/>
            <ac:picMk id="5" creationId="{23D25B78-A020-46C7-9F27-EBAEB3E5CF2A}"/>
          </ac:picMkLst>
        </pc:picChg>
        <pc:picChg chg="mod">
          <ac:chgData name="Year6" userId="S::year6@parkspringprimary.co.uk::d6168f1b-2b73-4678-9fd7-177c361e6a9e" providerId="AD" clId="Web-{C9D39A88-01A5-7354-653C-86CDD7CA2B21}" dt="2022-11-16T21:14:51.583" v="727" actId="1076"/>
          <ac:picMkLst>
            <pc:docMk/>
            <pc:sldMk cId="2617992484" sldId="388"/>
            <ac:picMk id="7" creationId="{DDC7BE53-730D-4DB5-9F66-13E09023DF04}"/>
          </ac:picMkLst>
        </pc:picChg>
      </pc:sldChg>
      <pc:sldChg chg="modSp add mod modClrScheme chgLayout">
        <pc:chgData name="Year6" userId="S::year6@parkspringprimary.co.uk::d6168f1b-2b73-4678-9fd7-177c361e6a9e" providerId="AD" clId="Web-{C9D39A88-01A5-7354-653C-86CDD7CA2B21}" dt="2022-11-16T21:14:34.551" v="724"/>
        <pc:sldMkLst>
          <pc:docMk/>
          <pc:sldMk cId="2681087699" sldId="389"/>
        </pc:sldMkLst>
        <pc:spChg chg="mod">
          <ac:chgData name="Year6" userId="S::year6@parkspringprimary.co.uk::d6168f1b-2b73-4678-9fd7-177c361e6a9e" providerId="AD" clId="Web-{C9D39A88-01A5-7354-653C-86CDD7CA2B21}" dt="2022-11-16T21:14:34.551" v="724"/>
          <ac:spMkLst>
            <pc:docMk/>
            <pc:sldMk cId="2681087699" sldId="389"/>
            <ac:spMk id="3" creationId="{C83BD3EC-F0FE-4259-B51B-545D583FB861}"/>
          </ac:spMkLst>
        </pc:spChg>
      </pc:sldChg>
      <pc:sldChg chg="modSp add mod modClrScheme chgLayout">
        <pc:chgData name="Year6" userId="S::year6@parkspringprimary.co.uk::d6168f1b-2b73-4678-9fd7-177c361e6a9e" providerId="AD" clId="Web-{C9D39A88-01A5-7354-653C-86CDD7CA2B21}" dt="2022-11-16T21:14:12.598" v="722" actId="1076"/>
        <pc:sldMkLst>
          <pc:docMk/>
          <pc:sldMk cId="1089489374" sldId="390"/>
        </pc:sldMkLst>
        <pc:spChg chg="mod">
          <ac:chgData name="Year6" userId="S::year6@parkspringprimary.co.uk::d6168f1b-2b73-4678-9fd7-177c361e6a9e" providerId="AD" clId="Web-{C9D39A88-01A5-7354-653C-86CDD7CA2B21}" dt="2022-11-16T21:14:12.598" v="722" actId="1076"/>
          <ac:spMkLst>
            <pc:docMk/>
            <pc:sldMk cId="1089489374" sldId="390"/>
            <ac:spMk id="4" creationId="{D03545F0-4D10-448C-ACFC-D83B62C90C12}"/>
          </ac:spMkLst>
        </pc:spChg>
      </pc:sldChg>
      <pc:sldChg chg="modSp add mod modClrScheme chgLayout">
        <pc:chgData name="Year6" userId="S::year6@parkspringprimary.co.uk::d6168f1b-2b73-4678-9fd7-177c361e6a9e" providerId="AD" clId="Web-{C9D39A88-01A5-7354-653C-86CDD7CA2B21}" dt="2022-11-16T21:13:55.128" v="720" actId="1076"/>
        <pc:sldMkLst>
          <pc:docMk/>
          <pc:sldMk cId="1299891355" sldId="391"/>
        </pc:sldMkLst>
        <pc:spChg chg="mod">
          <ac:chgData name="Year6" userId="S::year6@parkspringprimary.co.uk::d6168f1b-2b73-4678-9fd7-177c361e6a9e" providerId="AD" clId="Web-{C9D39A88-01A5-7354-653C-86CDD7CA2B21}" dt="2022-11-16T21:13:55.128" v="720" actId="1076"/>
          <ac:spMkLst>
            <pc:docMk/>
            <pc:sldMk cId="1299891355" sldId="391"/>
            <ac:spMk id="4" creationId="{D03545F0-4D10-448C-ACFC-D83B62C90C12}"/>
          </ac:spMkLst>
        </pc:spChg>
      </pc:sldChg>
      <pc:sldChg chg="delSp modSp add mod modClrScheme chgLayout">
        <pc:chgData name="Year6" userId="S::year6@parkspringprimary.co.uk::d6168f1b-2b73-4678-9fd7-177c361e6a9e" providerId="AD" clId="Web-{C9D39A88-01A5-7354-653C-86CDD7CA2B21}" dt="2022-11-16T21:13:42.753" v="718" actId="1076"/>
        <pc:sldMkLst>
          <pc:docMk/>
          <pc:sldMk cId="2564463654" sldId="392"/>
        </pc:sldMkLst>
        <pc:spChg chg="del mod ord">
          <ac:chgData name="Year6" userId="S::year6@parkspringprimary.co.uk::d6168f1b-2b73-4678-9fd7-177c361e6a9e" providerId="AD" clId="Web-{C9D39A88-01A5-7354-653C-86CDD7CA2B21}" dt="2022-11-16T21:13:30.143" v="713"/>
          <ac:spMkLst>
            <pc:docMk/>
            <pc:sldMk cId="2564463654" sldId="392"/>
            <ac:spMk id="2" creationId="{B1B5D3C4-632D-4177-AD5F-3291954F6BC5}"/>
          </ac:spMkLst>
        </pc:spChg>
        <pc:spChg chg="mod">
          <ac:chgData name="Year6" userId="S::year6@parkspringprimary.co.uk::d6168f1b-2b73-4678-9fd7-177c361e6a9e" providerId="AD" clId="Web-{C9D39A88-01A5-7354-653C-86CDD7CA2B21}" dt="2022-11-16T21:13:42.753" v="718" actId="1076"/>
          <ac:spMkLst>
            <pc:docMk/>
            <pc:sldMk cId="2564463654" sldId="392"/>
            <ac:spMk id="4" creationId="{DE6F10ED-27FB-4B63-B9B4-2045639A8867}"/>
          </ac:spMkLst>
        </pc:spChg>
        <pc:spChg chg="mod">
          <ac:chgData name="Year6" userId="S::year6@parkspringprimary.co.uk::d6168f1b-2b73-4678-9fd7-177c361e6a9e" providerId="AD" clId="Web-{C9D39A88-01A5-7354-653C-86CDD7CA2B21}" dt="2022-11-16T21:13:40.644" v="717" actId="1076"/>
          <ac:spMkLst>
            <pc:docMk/>
            <pc:sldMk cId="2564463654" sldId="392"/>
            <ac:spMk id="7" creationId="{4975EE2E-C214-489A-A854-F7BE65769B7C}"/>
          </ac:spMkLst>
        </pc:spChg>
        <pc:picChg chg="mod ord">
          <ac:chgData name="Year6" userId="S::year6@parkspringprimary.co.uk::d6168f1b-2b73-4678-9fd7-177c361e6a9e" providerId="AD" clId="Web-{C9D39A88-01A5-7354-653C-86CDD7CA2B21}" dt="2022-11-16T21:13:32.018" v="714" actId="1076"/>
          <ac:picMkLst>
            <pc:docMk/>
            <pc:sldMk cId="2564463654" sldId="392"/>
            <ac:picMk id="6" creationId="{6E26D728-A6D0-462A-81BE-8716D07A4965}"/>
          </ac:picMkLst>
        </pc:picChg>
      </pc:sldChg>
      <pc:sldChg chg="add del">
        <pc:chgData name="Year6" userId="S::year6@parkspringprimary.co.uk::d6168f1b-2b73-4678-9fd7-177c361e6a9e" providerId="AD" clId="Web-{C9D39A88-01A5-7354-653C-86CDD7CA2B21}" dt="2022-11-16T20:37:37.359" v="278"/>
        <pc:sldMkLst>
          <pc:docMk/>
          <pc:sldMk cId="256245818" sldId="393"/>
        </pc:sldMkLst>
      </pc:sldChg>
      <pc:sldChg chg="addSp delSp modSp add del mod modClrScheme delDesignElem chgLayout">
        <pc:chgData name="Year6" userId="S::year6@parkspringprimary.co.uk::d6168f1b-2b73-4678-9fd7-177c361e6a9e" providerId="AD" clId="Web-{C9D39A88-01A5-7354-653C-86CDD7CA2B21}" dt="2022-11-16T20:36:15.888" v="270"/>
        <pc:sldMkLst>
          <pc:docMk/>
          <pc:sldMk cId="2653626214" sldId="394"/>
        </pc:sldMkLst>
        <pc:spChg chg="add del mod ord">
          <ac:chgData name="Year6" userId="S::year6@parkspringprimary.co.uk::d6168f1b-2b73-4678-9fd7-177c361e6a9e" providerId="AD" clId="Web-{C9D39A88-01A5-7354-653C-86CDD7CA2B21}" dt="2022-11-16T20:35:48.153" v="263"/>
          <ac:spMkLst>
            <pc:docMk/>
            <pc:sldMk cId="2653626214" sldId="394"/>
            <ac:spMk id="2" creationId="{52BA1EE3-F28C-254F-420F-46E0D05DA516}"/>
          </ac:spMkLst>
        </pc:spChg>
        <pc:spChg chg="mod ord">
          <ac:chgData name="Year6" userId="S::year6@parkspringprimary.co.uk::d6168f1b-2b73-4678-9fd7-177c361e6a9e" providerId="AD" clId="Web-{C9D39A88-01A5-7354-653C-86CDD7CA2B21}" dt="2022-11-16T20:35:27.012" v="260"/>
          <ac:spMkLst>
            <pc:docMk/>
            <pc:sldMk cId="2653626214" sldId="394"/>
            <ac:spMk id="12" creationId="{D9F4A42C-F379-4EC1-A34F-D8E8B99C0ABB}"/>
          </ac:spMkLst>
        </pc:spChg>
        <pc:spChg chg="del">
          <ac:chgData name="Year6" userId="S::year6@parkspringprimary.co.uk::d6168f1b-2b73-4678-9fd7-177c361e6a9e" providerId="AD" clId="Web-{C9D39A88-01A5-7354-653C-86CDD7CA2B21}" dt="2022-11-16T20:35:15.402" v="258"/>
          <ac:spMkLst>
            <pc:docMk/>
            <pc:sldMk cId="2653626214" sldId="394"/>
            <ac:spMk id="16" creationId="{2293296F-4C3A-4530-98F5-F83646ACE913}"/>
          </ac:spMkLst>
        </pc:spChg>
        <pc:spChg chg="add del">
          <ac:chgData name="Year6" userId="S::year6@parkspringprimary.co.uk::d6168f1b-2b73-4678-9fd7-177c361e6a9e" providerId="AD" clId="Web-{C9D39A88-01A5-7354-653C-86CDD7CA2B21}" dt="2022-11-16T20:35:27.012" v="260"/>
          <ac:spMkLst>
            <pc:docMk/>
            <pc:sldMk cId="2653626214" sldId="394"/>
            <ac:spMk id="17" creationId="{8F90786E-B72D-4C32-BDCE-A170B007822D}"/>
          </ac:spMkLst>
        </pc:spChg>
        <pc:spChg chg="add del">
          <ac:chgData name="Year6" userId="S::year6@parkspringprimary.co.uk::d6168f1b-2b73-4678-9fd7-177c361e6a9e" providerId="AD" clId="Web-{C9D39A88-01A5-7354-653C-86CDD7CA2B21}" dt="2022-11-16T20:35:27.012" v="260"/>
          <ac:spMkLst>
            <pc:docMk/>
            <pc:sldMk cId="2653626214" sldId="394"/>
            <ac:spMk id="19" creationId="{5E46F2E7-848F-4A6C-A098-4764FDEA771A}"/>
          </ac:spMkLst>
        </pc:spChg>
        <pc:spChg chg="del">
          <ac:chgData name="Year6" userId="S::year6@parkspringprimary.co.uk::d6168f1b-2b73-4678-9fd7-177c361e6a9e" providerId="AD" clId="Web-{C9D39A88-01A5-7354-653C-86CDD7CA2B21}" dt="2022-11-16T20:35:15.402" v="258"/>
          <ac:spMkLst>
            <pc:docMk/>
            <pc:sldMk cId="2653626214" sldId="394"/>
            <ac:spMk id="26" creationId="{51B63EEE-B5E3-42ED-90DF-2948123C7049}"/>
          </ac:spMkLst>
        </pc:spChg>
        <pc:spChg chg="del">
          <ac:chgData name="Year6" userId="S::year6@parkspringprimary.co.uk::d6168f1b-2b73-4678-9fd7-177c361e6a9e" providerId="AD" clId="Web-{C9D39A88-01A5-7354-653C-86CDD7CA2B21}" dt="2022-11-16T20:35:15.402" v="258"/>
          <ac:spMkLst>
            <pc:docMk/>
            <pc:sldMk cId="2653626214" sldId="394"/>
            <ac:spMk id="28" creationId="{00DC7BE8-B819-4865-ACAD-6EE9C972122D}"/>
          </ac:spMkLst>
        </pc:spChg>
        <pc:grpChg chg="del">
          <ac:chgData name="Year6" userId="S::year6@parkspringprimary.co.uk::d6168f1b-2b73-4678-9fd7-177c361e6a9e" providerId="AD" clId="Web-{C9D39A88-01A5-7354-653C-86CDD7CA2B21}" dt="2022-11-16T20:35:15.402" v="258"/>
          <ac:grpSpMkLst>
            <pc:docMk/>
            <pc:sldMk cId="2653626214" sldId="394"/>
            <ac:grpSpMk id="18" creationId="{3914D2BD-3C47-433D-81FE-DC6C39595F0E}"/>
          </ac:grpSpMkLst>
        </pc:grpChg>
        <pc:grpChg chg="del">
          <ac:chgData name="Year6" userId="S::year6@parkspringprimary.co.uk::d6168f1b-2b73-4678-9fd7-177c361e6a9e" providerId="AD" clId="Web-{C9D39A88-01A5-7354-653C-86CDD7CA2B21}" dt="2022-11-16T20:35:15.402" v="258"/>
          <ac:grpSpMkLst>
            <pc:docMk/>
            <pc:sldMk cId="2653626214" sldId="394"/>
            <ac:grpSpMk id="30" creationId="{3A5523E6-6E10-4D34-BF96-88ADA228C2EA}"/>
          </ac:grpSpMkLst>
        </pc:grpChg>
        <pc:picChg chg="mod">
          <ac:chgData name="Year6" userId="S::year6@parkspringprimary.co.uk::d6168f1b-2b73-4678-9fd7-177c361e6a9e" providerId="AD" clId="Web-{C9D39A88-01A5-7354-653C-86CDD7CA2B21}" dt="2022-11-16T20:35:27.012" v="260"/>
          <ac:picMkLst>
            <pc:docMk/>
            <pc:sldMk cId="2653626214" sldId="394"/>
            <ac:picMk id="11" creationId="{9AFAB8C7-A0B5-4BB6-BA29-E7B919C4FD60}"/>
          </ac:picMkLst>
        </pc:picChg>
      </pc:sldChg>
      <pc:sldChg chg="add del">
        <pc:chgData name="Year6" userId="S::year6@parkspringprimary.co.uk::d6168f1b-2b73-4678-9fd7-177c361e6a9e" providerId="AD" clId="Web-{C9D39A88-01A5-7354-653C-86CDD7CA2B21}" dt="2022-11-16T20:33:01.211" v="168"/>
        <pc:sldMkLst>
          <pc:docMk/>
          <pc:sldMk cId="1634439453" sldId="395"/>
        </pc:sldMkLst>
      </pc:sldChg>
      <pc:sldChg chg="add del">
        <pc:chgData name="Year6" userId="S::year6@parkspringprimary.co.uk::d6168f1b-2b73-4678-9fd7-177c361e6a9e" providerId="AD" clId="Web-{C9D39A88-01A5-7354-653C-86CDD7CA2B21}" dt="2022-11-16T20:32:58.867" v="167"/>
        <pc:sldMkLst>
          <pc:docMk/>
          <pc:sldMk cId="1407778381" sldId="396"/>
        </pc:sldMkLst>
      </pc:sldChg>
      <pc:sldChg chg="modSp add replId">
        <pc:chgData name="Year6" userId="S::year6@parkspringprimary.co.uk::d6168f1b-2b73-4678-9fd7-177c361e6a9e" providerId="AD" clId="Web-{C9D39A88-01A5-7354-653C-86CDD7CA2B21}" dt="2022-11-16T20:32:57.039" v="166" actId="20577"/>
        <pc:sldMkLst>
          <pc:docMk/>
          <pc:sldMk cId="434194148" sldId="397"/>
        </pc:sldMkLst>
        <pc:spChg chg="mod">
          <ac:chgData name="Year6" userId="S::year6@parkspringprimary.co.uk::d6168f1b-2b73-4678-9fd7-177c361e6a9e" providerId="AD" clId="Web-{C9D39A88-01A5-7354-653C-86CDD7CA2B21}" dt="2022-11-16T20:32:57.039" v="166" actId="20577"/>
          <ac:spMkLst>
            <pc:docMk/>
            <pc:sldMk cId="434194148" sldId="397"/>
            <ac:spMk id="4" creationId="{00000000-0000-0000-0000-000000000000}"/>
          </ac:spMkLst>
        </pc:spChg>
      </pc:sldChg>
      <pc:sldChg chg="delSp add del delAnim">
        <pc:chgData name="Year6" userId="S::year6@parkspringprimary.co.uk::d6168f1b-2b73-4678-9fd7-177c361e6a9e" providerId="AD" clId="Web-{C9D39A88-01A5-7354-653C-86CDD7CA2B21}" dt="2022-11-16T20:27:14.138" v="39"/>
        <pc:sldMkLst>
          <pc:docMk/>
          <pc:sldMk cId="3679110424" sldId="397"/>
        </pc:sldMkLst>
        <pc:picChg chg="del">
          <ac:chgData name="Year6" userId="S::year6@parkspringprimary.co.uk::d6168f1b-2b73-4678-9fd7-177c361e6a9e" providerId="AD" clId="Web-{C9D39A88-01A5-7354-653C-86CDD7CA2B21}" dt="2022-11-16T20:26:20.043" v="22"/>
          <ac:picMkLst>
            <pc:docMk/>
            <pc:sldMk cId="3679110424" sldId="397"/>
            <ac:picMk id="4" creationId="{D608C630-066F-4D8E-99E3-3EAC0833984B}"/>
          </ac:picMkLst>
        </pc:picChg>
      </pc:sldChg>
      <pc:sldChg chg="addSp delSp modSp add ord replId">
        <pc:chgData name="Year6" userId="S::year6@parkspringprimary.co.uk::d6168f1b-2b73-4678-9fd7-177c361e6a9e" providerId="AD" clId="Web-{C9D39A88-01A5-7354-653C-86CDD7CA2B21}" dt="2022-11-16T21:08:01.712" v="702" actId="20577"/>
        <pc:sldMkLst>
          <pc:docMk/>
          <pc:sldMk cId="3309310926" sldId="398"/>
        </pc:sldMkLst>
        <pc:spChg chg="add del mod">
          <ac:chgData name="Year6" userId="S::year6@parkspringprimary.co.uk::d6168f1b-2b73-4678-9fd7-177c361e6a9e" providerId="AD" clId="Web-{C9D39A88-01A5-7354-653C-86CDD7CA2B21}" dt="2022-11-16T21:07:28.930" v="698"/>
          <ac:spMkLst>
            <pc:docMk/>
            <pc:sldMk cId="3309310926" sldId="398"/>
            <ac:spMk id="2" creationId="{7460AD8C-7177-A401-8DD7-C93B5BC34EBC}"/>
          </ac:spMkLst>
        </pc:spChg>
        <pc:spChg chg="mod">
          <ac:chgData name="Year6" userId="S::year6@parkspringprimary.co.uk::d6168f1b-2b73-4678-9fd7-177c361e6a9e" providerId="AD" clId="Web-{C9D39A88-01A5-7354-653C-86CDD7CA2B21}" dt="2022-11-16T21:08:01.712" v="702" actId="20577"/>
          <ac:spMkLst>
            <pc:docMk/>
            <pc:sldMk cId="3309310926" sldId="398"/>
            <ac:spMk id="3" creationId="{00000000-0000-0000-0000-000000000000}"/>
          </ac:spMkLst>
        </pc:spChg>
      </pc:sldChg>
      <pc:sldChg chg="addSp delSp modSp new mod modClrScheme chgLayout">
        <pc:chgData name="Year6" userId="S::year6@parkspringprimary.co.uk::d6168f1b-2b73-4678-9fd7-177c361e6a9e" providerId="AD" clId="Web-{C9D39A88-01A5-7354-653C-86CDD7CA2B21}" dt="2022-11-16T20:36:09.154" v="269" actId="20577"/>
        <pc:sldMkLst>
          <pc:docMk/>
          <pc:sldMk cId="4137917911" sldId="399"/>
        </pc:sldMkLst>
        <pc:spChg chg="del">
          <ac:chgData name="Year6" userId="S::year6@parkspringprimary.co.uk::d6168f1b-2b73-4678-9fd7-177c361e6a9e" providerId="AD" clId="Web-{C9D39A88-01A5-7354-653C-86CDD7CA2B21}" dt="2022-11-16T20:35:39.934" v="262"/>
          <ac:spMkLst>
            <pc:docMk/>
            <pc:sldMk cId="4137917911" sldId="399"/>
            <ac:spMk id="2" creationId="{FA95632F-B78E-41E5-EA07-EFF1D81117DE}"/>
          </ac:spMkLst>
        </pc:spChg>
        <pc:spChg chg="del">
          <ac:chgData name="Year6" userId="S::year6@parkspringprimary.co.uk::d6168f1b-2b73-4678-9fd7-177c361e6a9e" providerId="AD" clId="Web-{C9D39A88-01A5-7354-653C-86CDD7CA2B21}" dt="2022-11-16T20:35:39.934" v="262"/>
          <ac:spMkLst>
            <pc:docMk/>
            <pc:sldMk cId="4137917911" sldId="399"/>
            <ac:spMk id="3" creationId="{00E7A22F-CA21-D3B1-2FA8-867993F5E1AE}"/>
          </ac:spMkLst>
        </pc:spChg>
        <pc:spChg chg="add mod">
          <ac:chgData name="Year6" userId="S::year6@parkspringprimary.co.uk::d6168f1b-2b73-4678-9fd7-177c361e6a9e" providerId="AD" clId="Web-{C9D39A88-01A5-7354-653C-86CDD7CA2B21}" dt="2022-11-16T20:36:09.154" v="269" actId="20577"/>
          <ac:spMkLst>
            <pc:docMk/>
            <pc:sldMk cId="4137917911" sldId="399"/>
            <ac:spMk id="7" creationId="{399E62D4-5CEB-43C1-10DA-0CD8A58DFB53}"/>
          </ac:spMkLst>
        </pc:spChg>
        <pc:picChg chg="add mod">
          <ac:chgData name="Year6" userId="S::year6@parkspringprimary.co.uk::d6168f1b-2b73-4678-9fd7-177c361e6a9e" providerId="AD" clId="Web-{C9D39A88-01A5-7354-653C-86CDD7CA2B21}" dt="2022-11-16T20:35:54.950" v="265" actId="1076"/>
          <ac:picMkLst>
            <pc:docMk/>
            <pc:sldMk cId="4137917911" sldId="399"/>
            <ac:picMk id="5" creationId="{6BC03D07-85C4-688C-BD0A-E174C2C9359F}"/>
          </ac:picMkLst>
        </pc:picChg>
      </pc:sldChg>
      <pc:sldChg chg="addSp delSp modSp new">
        <pc:chgData name="Year6" userId="S::year6@parkspringprimary.co.uk::d6168f1b-2b73-4678-9fd7-177c361e6a9e" providerId="AD" clId="Web-{C9D39A88-01A5-7354-653C-86CDD7CA2B21}" dt="2022-11-16T21:09:11.870" v="710" actId="20577"/>
        <pc:sldMkLst>
          <pc:docMk/>
          <pc:sldMk cId="2198348534" sldId="400"/>
        </pc:sldMkLst>
        <pc:spChg chg="add del mod">
          <ac:chgData name="Year6" userId="S::year6@parkspringprimary.co.uk::d6168f1b-2b73-4678-9fd7-177c361e6a9e" providerId="AD" clId="Web-{C9D39A88-01A5-7354-653C-86CDD7CA2B21}" dt="2022-11-16T20:36:48.342" v="274"/>
          <ac:spMkLst>
            <pc:docMk/>
            <pc:sldMk cId="2198348534" sldId="400"/>
            <ac:spMk id="2" creationId="{30FC2AD8-5AB6-4CB3-DDBA-EA2D696B26FC}"/>
          </ac:spMkLst>
        </pc:spChg>
        <pc:spChg chg="add mod">
          <ac:chgData name="Year6" userId="S::year6@parkspringprimary.co.uk::d6168f1b-2b73-4678-9fd7-177c361e6a9e" providerId="AD" clId="Web-{C9D39A88-01A5-7354-653C-86CDD7CA2B21}" dt="2022-11-16T21:09:11.870" v="710" actId="20577"/>
          <ac:spMkLst>
            <pc:docMk/>
            <pc:sldMk cId="2198348534" sldId="400"/>
            <ac:spMk id="4" creationId="{08F124F5-CFA5-CD3E-1643-78C042D3A696}"/>
          </ac:spMkLst>
        </pc:spChg>
      </pc:sldChg>
      <pc:sldChg chg="addSp delSp modSp new mod modClrScheme chgLayout">
        <pc:chgData name="Year6" userId="S::year6@parkspringprimary.co.uk::d6168f1b-2b73-4678-9fd7-177c361e6a9e" providerId="AD" clId="Web-{C9D39A88-01A5-7354-653C-86CDD7CA2B21}" dt="2022-11-16T21:06:26.646" v="696" actId="20577"/>
        <pc:sldMkLst>
          <pc:docMk/>
          <pc:sldMk cId="964700370" sldId="401"/>
        </pc:sldMkLst>
        <pc:spChg chg="del">
          <ac:chgData name="Year6" userId="S::year6@parkspringprimary.co.uk::d6168f1b-2b73-4678-9fd7-177c361e6a9e" providerId="AD" clId="Web-{C9D39A88-01A5-7354-653C-86CDD7CA2B21}" dt="2022-11-16T20:43:33.230" v="283"/>
          <ac:spMkLst>
            <pc:docMk/>
            <pc:sldMk cId="964700370" sldId="401"/>
            <ac:spMk id="2" creationId="{BCC0F4FD-2CD2-7A85-D3EB-0E11D1EF5B7A}"/>
          </ac:spMkLst>
        </pc:spChg>
        <pc:spChg chg="del">
          <ac:chgData name="Year6" userId="S::year6@parkspringprimary.co.uk::d6168f1b-2b73-4678-9fd7-177c361e6a9e" providerId="AD" clId="Web-{C9D39A88-01A5-7354-653C-86CDD7CA2B21}" dt="2022-11-16T20:43:33.230" v="283"/>
          <ac:spMkLst>
            <pc:docMk/>
            <pc:sldMk cId="964700370" sldId="401"/>
            <ac:spMk id="3" creationId="{4C5C5BD6-45F9-DDDE-ABBD-844C8C5AB4E1}"/>
          </ac:spMkLst>
        </pc:spChg>
        <pc:spChg chg="add mod">
          <ac:chgData name="Year6" userId="S::year6@parkspringprimary.co.uk::d6168f1b-2b73-4678-9fd7-177c361e6a9e" providerId="AD" clId="Web-{C9D39A88-01A5-7354-653C-86CDD7CA2B21}" dt="2022-11-16T21:06:26.646" v="696" actId="20577"/>
          <ac:spMkLst>
            <pc:docMk/>
            <pc:sldMk cId="964700370" sldId="401"/>
            <ac:spMk id="4" creationId="{C0C287F4-68C4-B388-ABB5-6338EBA5BDBC}"/>
          </ac:spMkLst>
        </pc:spChg>
        <pc:spChg chg="add mod">
          <ac:chgData name="Year6" userId="S::year6@parkspringprimary.co.uk::d6168f1b-2b73-4678-9fd7-177c361e6a9e" providerId="AD" clId="Web-{C9D39A88-01A5-7354-653C-86CDD7CA2B21}" dt="2022-11-16T20:44:31.638" v="315" actId="20577"/>
          <ac:spMkLst>
            <pc:docMk/>
            <pc:sldMk cId="964700370" sldId="401"/>
            <ac:spMk id="5" creationId="{D4B19734-75D9-CF9C-17A7-B57E5369DA82}"/>
          </ac:spMkLst>
        </pc:spChg>
        <pc:spChg chg="add mod">
          <ac:chgData name="Year6" userId="S::year6@parkspringprimary.co.uk::d6168f1b-2b73-4678-9fd7-177c361e6a9e" providerId="AD" clId="Web-{C9D39A88-01A5-7354-653C-86CDD7CA2B21}" dt="2022-11-16T21:05:43.161" v="673" actId="20577"/>
          <ac:spMkLst>
            <pc:docMk/>
            <pc:sldMk cId="964700370" sldId="401"/>
            <ac:spMk id="8" creationId="{A059CBE8-E7C6-D6E6-D340-7FDDA1072F11}"/>
          </ac:spMkLst>
        </pc:spChg>
        <pc:picChg chg="add mod">
          <ac:chgData name="Year6" userId="S::year6@parkspringprimary.co.uk::d6168f1b-2b73-4678-9fd7-177c361e6a9e" providerId="AD" clId="Web-{C9D39A88-01A5-7354-653C-86CDD7CA2B21}" dt="2022-11-16T21:01:17.044" v="664" actId="14100"/>
          <ac:picMkLst>
            <pc:docMk/>
            <pc:sldMk cId="964700370" sldId="401"/>
            <ac:picMk id="6" creationId="{768A891D-C2EA-5A16-F4F2-925C695F1655}"/>
          </ac:picMkLst>
        </pc:picChg>
        <pc:picChg chg="add mod">
          <ac:chgData name="Year6" userId="S::year6@parkspringprimary.co.uk::d6168f1b-2b73-4678-9fd7-177c361e6a9e" providerId="AD" clId="Web-{C9D39A88-01A5-7354-653C-86CDD7CA2B21}" dt="2022-11-16T21:02:15.686" v="667" actId="1076"/>
          <ac:picMkLst>
            <pc:docMk/>
            <pc:sldMk cId="964700370" sldId="401"/>
            <ac:picMk id="7" creationId="{ED564A66-DDC2-E6FC-A6FA-A1E2CE91AFCD}"/>
          </ac:picMkLst>
        </pc:picChg>
      </pc:sldChg>
      <pc:sldChg chg="new del">
        <pc:chgData name="Year6" userId="S::year6@parkspringprimary.co.uk::d6168f1b-2b73-4678-9fd7-177c361e6a9e" providerId="AD" clId="Web-{C9D39A88-01A5-7354-653C-86CDD7CA2B21}" dt="2022-11-16T21:06:39.444" v="697"/>
        <pc:sldMkLst>
          <pc:docMk/>
          <pc:sldMk cId="1268481905" sldId="402"/>
        </pc:sldMkLst>
      </pc:sldChg>
      <pc:sldChg chg="addSp modSp new">
        <pc:chgData name="Year6" userId="S::year6@parkspringprimary.co.uk::d6168f1b-2b73-4678-9fd7-177c361e6a9e" providerId="AD" clId="Web-{C9D39A88-01A5-7354-653C-86CDD7CA2B21}" dt="2022-11-16T21:23:05.087" v="818" actId="1076"/>
        <pc:sldMkLst>
          <pc:docMk/>
          <pc:sldMk cId="1923159254" sldId="402"/>
        </pc:sldMkLst>
        <pc:spChg chg="add mod">
          <ac:chgData name="Year6" userId="S::year6@parkspringprimary.co.uk::d6168f1b-2b73-4678-9fd7-177c361e6a9e" providerId="AD" clId="Web-{C9D39A88-01A5-7354-653C-86CDD7CA2B21}" dt="2022-11-16T21:23:05.087" v="818" actId="1076"/>
          <ac:spMkLst>
            <pc:docMk/>
            <pc:sldMk cId="1923159254" sldId="402"/>
            <ac:spMk id="2" creationId="{0E2E364D-7C8C-1AB1-A441-C46178629231}"/>
          </ac:spMkLst>
        </pc:spChg>
      </pc:sldChg>
      <pc:sldMasterChg chg="add addSldLayout">
        <pc:chgData name="Year6" userId="S::year6@parkspringprimary.co.uk::d6168f1b-2b73-4678-9fd7-177c361e6a9e" providerId="AD" clId="Web-{C9D39A88-01A5-7354-653C-86CDD7CA2B21}" dt="2022-11-16T20:25:40.698" v="9"/>
        <pc:sldMasterMkLst>
          <pc:docMk/>
          <pc:sldMasterMk cId="3218459758" sldId="2147483660"/>
        </pc:sldMasterMkLst>
        <pc:sldLayoutChg chg="add">
          <pc:chgData name="Year6" userId="S::year6@parkspringprimary.co.uk::d6168f1b-2b73-4678-9fd7-177c361e6a9e" providerId="AD" clId="Web-{C9D39A88-01A5-7354-653C-86CDD7CA2B21}" dt="2022-11-16T20:25:40.698" v="9"/>
          <pc:sldLayoutMkLst>
            <pc:docMk/>
            <pc:sldMasterMk cId="3218459758" sldId="2147483660"/>
            <pc:sldLayoutMk cId="2016054823" sldId="2147483661"/>
          </pc:sldLayoutMkLst>
        </pc:sldLayoutChg>
        <pc:sldLayoutChg chg="add">
          <pc:chgData name="Year6" userId="S::year6@parkspringprimary.co.uk::d6168f1b-2b73-4678-9fd7-177c361e6a9e" providerId="AD" clId="Web-{C9D39A88-01A5-7354-653C-86CDD7CA2B21}" dt="2022-11-16T20:25:40.698" v="9"/>
          <pc:sldLayoutMkLst>
            <pc:docMk/>
            <pc:sldMasterMk cId="3218459758" sldId="2147483660"/>
            <pc:sldLayoutMk cId="1491384451" sldId="2147483662"/>
          </pc:sldLayoutMkLst>
        </pc:sldLayoutChg>
        <pc:sldLayoutChg chg="add">
          <pc:chgData name="Year6" userId="S::year6@parkspringprimary.co.uk::d6168f1b-2b73-4678-9fd7-177c361e6a9e" providerId="AD" clId="Web-{C9D39A88-01A5-7354-653C-86CDD7CA2B21}" dt="2022-11-16T20:25:40.698" v="9"/>
          <pc:sldLayoutMkLst>
            <pc:docMk/>
            <pc:sldMasterMk cId="3218459758" sldId="2147483660"/>
            <pc:sldLayoutMk cId="2622666767" sldId="2147483663"/>
          </pc:sldLayoutMkLst>
        </pc:sldLayoutChg>
        <pc:sldLayoutChg chg="add">
          <pc:chgData name="Year6" userId="S::year6@parkspringprimary.co.uk::d6168f1b-2b73-4678-9fd7-177c361e6a9e" providerId="AD" clId="Web-{C9D39A88-01A5-7354-653C-86CDD7CA2B21}" dt="2022-11-16T20:25:40.698" v="9"/>
          <pc:sldLayoutMkLst>
            <pc:docMk/>
            <pc:sldMasterMk cId="3218459758" sldId="2147483660"/>
            <pc:sldLayoutMk cId="1534081531" sldId="2147483664"/>
          </pc:sldLayoutMkLst>
        </pc:sldLayoutChg>
        <pc:sldLayoutChg chg="add">
          <pc:chgData name="Year6" userId="S::year6@parkspringprimary.co.uk::d6168f1b-2b73-4678-9fd7-177c361e6a9e" providerId="AD" clId="Web-{C9D39A88-01A5-7354-653C-86CDD7CA2B21}" dt="2022-11-16T20:25:40.698" v="9"/>
          <pc:sldLayoutMkLst>
            <pc:docMk/>
            <pc:sldMasterMk cId="3218459758" sldId="2147483660"/>
            <pc:sldLayoutMk cId="1917682055" sldId="2147483665"/>
          </pc:sldLayoutMkLst>
        </pc:sldLayoutChg>
        <pc:sldLayoutChg chg="add">
          <pc:chgData name="Year6" userId="S::year6@parkspringprimary.co.uk::d6168f1b-2b73-4678-9fd7-177c361e6a9e" providerId="AD" clId="Web-{C9D39A88-01A5-7354-653C-86CDD7CA2B21}" dt="2022-11-16T20:25:40.698" v="9"/>
          <pc:sldLayoutMkLst>
            <pc:docMk/>
            <pc:sldMasterMk cId="3218459758" sldId="2147483660"/>
            <pc:sldLayoutMk cId="997787046" sldId="2147483666"/>
          </pc:sldLayoutMkLst>
        </pc:sldLayoutChg>
        <pc:sldLayoutChg chg="add">
          <pc:chgData name="Year6" userId="S::year6@parkspringprimary.co.uk::d6168f1b-2b73-4678-9fd7-177c361e6a9e" providerId="AD" clId="Web-{C9D39A88-01A5-7354-653C-86CDD7CA2B21}" dt="2022-11-16T20:25:40.698" v="9"/>
          <pc:sldLayoutMkLst>
            <pc:docMk/>
            <pc:sldMasterMk cId="3218459758" sldId="2147483660"/>
            <pc:sldLayoutMk cId="4866914" sldId="2147483667"/>
          </pc:sldLayoutMkLst>
        </pc:sldLayoutChg>
        <pc:sldLayoutChg chg="add">
          <pc:chgData name="Year6" userId="S::year6@parkspringprimary.co.uk::d6168f1b-2b73-4678-9fd7-177c361e6a9e" providerId="AD" clId="Web-{C9D39A88-01A5-7354-653C-86CDD7CA2B21}" dt="2022-11-16T20:25:40.698" v="9"/>
          <pc:sldLayoutMkLst>
            <pc:docMk/>
            <pc:sldMasterMk cId="3218459758" sldId="2147483660"/>
            <pc:sldLayoutMk cId="4063068756" sldId="2147483668"/>
          </pc:sldLayoutMkLst>
        </pc:sldLayoutChg>
        <pc:sldLayoutChg chg="add">
          <pc:chgData name="Year6" userId="S::year6@parkspringprimary.co.uk::d6168f1b-2b73-4678-9fd7-177c361e6a9e" providerId="AD" clId="Web-{C9D39A88-01A5-7354-653C-86CDD7CA2B21}" dt="2022-11-16T20:25:40.698" v="9"/>
          <pc:sldLayoutMkLst>
            <pc:docMk/>
            <pc:sldMasterMk cId="3218459758" sldId="2147483660"/>
            <pc:sldLayoutMk cId="417678080" sldId="2147483669"/>
          </pc:sldLayoutMkLst>
        </pc:sldLayoutChg>
        <pc:sldLayoutChg chg="add">
          <pc:chgData name="Year6" userId="S::year6@parkspringprimary.co.uk::d6168f1b-2b73-4678-9fd7-177c361e6a9e" providerId="AD" clId="Web-{C9D39A88-01A5-7354-653C-86CDD7CA2B21}" dt="2022-11-16T20:25:40.698" v="9"/>
          <pc:sldLayoutMkLst>
            <pc:docMk/>
            <pc:sldMasterMk cId="3218459758" sldId="2147483660"/>
            <pc:sldLayoutMk cId="799207439" sldId="2147483670"/>
          </pc:sldLayoutMkLst>
        </pc:sldLayoutChg>
        <pc:sldLayoutChg chg="add">
          <pc:chgData name="Year6" userId="S::year6@parkspringprimary.co.uk::d6168f1b-2b73-4678-9fd7-177c361e6a9e" providerId="AD" clId="Web-{C9D39A88-01A5-7354-653C-86CDD7CA2B21}" dt="2022-11-16T20:25:40.698" v="9"/>
          <pc:sldLayoutMkLst>
            <pc:docMk/>
            <pc:sldMasterMk cId="3218459758" sldId="2147483660"/>
            <pc:sldLayoutMk cId="1952503222" sldId="2147483671"/>
          </pc:sldLayoutMkLst>
        </pc:sldLayoutChg>
      </pc:sldMasterChg>
    </pc:docChg>
  </pc:docChgLst>
  <pc:docChgLst>
    <pc:chgData name="Victoria Benson" userId="S::vbenson@parkspringprimary.co.uk::96af8fc9-b1c3-46d1-979d-d77ce0742ac5" providerId="AD" clId="Web-{1065E223-80AF-B49E-6005-39CEF21B4D80}"/>
    <pc:docChg chg="addSld addMainMaster">
      <pc:chgData name="Victoria Benson" userId="S::vbenson@parkspringprimary.co.uk::96af8fc9-b1c3-46d1-979d-d77ce0742ac5" providerId="AD" clId="Web-{1065E223-80AF-B49E-6005-39CEF21B4D80}" dt="2023-09-28T07:45:30.258" v="3"/>
      <pc:docMkLst>
        <pc:docMk/>
      </pc:docMkLst>
      <pc:sldChg chg="add">
        <pc:chgData name="Victoria Benson" userId="S::vbenson@parkspringprimary.co.uk::96af8fc9-b1c3-46d1-979d-d77ce0742ac5" providerId="AD" clId="Web-{1065E223-80AF-B49E-6005-39CEF21B4D80}" dt="2023-09-28T07:44:26.584" v="0"/>
        <pc:sldMkLst>
          <pc:docMk/>
          <pc:sldMk cId="2566313311" sldId="407"/>
        </pc:sldMkLst>
      </pc:sldChg>
      <pc:sldChg chg="add">
        <pc:chgData name="Victoria Benson" userId="S::vbenson@parkspringprimary.co.uk::96af8fc9-b1c3-46d1-979d-d77ce0742ac5" providerId="AD" clId="Web-{1065E223-80AF-B49E-6005-39CEF21B4D80}" dt="2023-09-28T07:44:26.725" v="1"/>
        <pc:sldMkLst>
          <pc:docMk/>
          <pc:sldMk cId="83998960" sldId="408"/>
        </pc:sldMkLst>
      </pc:sldChg>
      <pc:sldChg chg="add">
        <pc:chgData name="Victoria Benson" userId="S::vbenson@parkspringprimary.co.uk::96af8fc9-b1c3-46d1-979d-d77ce0742ac5" providerId="AD" clId="Web-{1065E223-80AF-B49E-6005-39CEF21B4D80}" dt="2023-09-28T07:45:15.898" v="2"/>
        <pc:sldMkLst>
          <pc:docMk/>
          <pc:sldMk cId="2482325098" sldId="409"/>
        </pc:sldMkLst>
      </pc:sldChg>
      <pc:sldChg chg="add">
        <pc:chgData name="Victoria Benson" userId="S::vbenson@parkspringprimary.co.uk::96af8fc9-b1c3-46d1-979d-d77ce0742ac5" providerId="AD" clId="Web-{1065E223-80AF-B49E-6005-39CEF21B4D80}" dt="2023-09-28T07:45:30.258" v="3"/>
        <pc:sldMkLst>
          <pc:docMk/>
          <pc:sldMk cId="1701825772" sldId="410"/>
        </pc:sldMkLst>
      </pc:sldChg>
      <pc:sldMasterChg chg="add addSldLayout">
        <pc:chgData name="Victoria Benson" userId="S::vbenson@parkspringprimary.co.uk::96af8fc9-b1c3-46d1-979d-d77ce0742ac5" providerId="AD" clId="Web-{1065E223-80AF-B49E-6005-39CEF21B4D80}" dt="2023-09-28T07:44:26.584" v="0"/>
        <pc:sldMasterMkLst>
          <pc:docMk/>
          <pc:sldMasterMk cId="99999162" sldId="2147483660"/>
        </pc:sldMasterMkLst>
        <pc:sldLayoutChg chg="add">
          <pc:chgData name="Victoria Benson" userId="S::vbenson@parkspringprimary.co.uk::96af8fc9-b1c3-46d1-979d-d77ce0742ac5" providerId="AD" clId="Web-{1065E223-80AF-B49E-6005-39CEF21B4D80}" dt="2023-09-28T07:44:26.584" v="0"/>
          <pc:sldLayoutMkLst>
            <pc:docMk/>
            <pc:sldMasterMk cId="99999162" sldId="2147483660"/>
            <pc:sldLayoutMk cId="2960710726" sldId="2147483661"/>
          </pc:sldLayoutMkLst>
        </pc:sldLayoutChg>
        <pc:sldLayoutChg chg="add">
          <pc:chgData name="Victoria Benson" userId="S::vbenson@parkspringprimary.co.uk::96af8fc9-b1c3-46d1-979d-d77ce0742ac5" providerId="AD" clId="Web-{1065E223-80AF-B49E-6005-39CEF21B4D80}" dt="2023-09-28T07:44:26.584" v="0"/>
          <pc:sldLayoutMkLst>
            <pc:docMk/>
            <pc:sldMasterMk cId="99999162" sldId="2147483660"/>
            <pc:sldLayoutMk cId="116898644" sldId="2147483662"/>
          </pc:sldLayoutMkLst>
        </pc:sldLayoutChg>
        <pc:sldLayoutChg chg="add">
          <pc:chgData name="Victoria Benson" userId="S::vbenson@parkspringprimary.co.uk::96af8fc9-b1c3-46d1-979d-d77ce0742ac5" providerId="AD" clId="Web-{1065E223-80AF-B49E-6005-39CEF21B4D80}" dt="2023-09-28T07:44:26.584" v="0"/>
          <pc:sldLayoutMkLst>
            <pc:docMk/>
            <pc:sldMasterMk cId="99999162" sldId="2147483660"/>
            <pc:sldLayoutMk cId="4177160474" sldId="2147483663"/>
          </pc:sldLayoutMkLst>
        </pc:sldLayoutChg>
        <pc:sldLayoutChg chg="add">
          <pc:chgData name="Victoria Benson" userId="S::vbenson@parkspringprimary.co.uk::96af8fc9-b1c3-46d1-979d-d77ce0742ac5" providerId="AD" clId="Web-{1065E223-80AF-B49E-6005-39CEF21B4D80}" dt="2023-09-28T07:44:26.584" v="0"/>
          <pc:sldLayoutMkLst>
            <pc:docMk/>
            <pc:sldMasterMk cId="99999162" sldId="2147483660"/>
            <pc:sldLayoutMk cId="1322739332" sldId="2147483664"/>
          </pc:sldLayoutMkLst>
        </pc:sldLayoutChg>
        <pc:sldLayoutChg chg="add">
          <pc:chgData name="Victoria Benson" userId="S::vbenson@parkspringprimary.co.uk::96af8fc9-b1c3-46d1-979d-d77ce0742ac5" providerId="AD" clId="Web-{1065E223-80AF-B49E-6005-39CEF21B4D80}" dt="2023-09-28T07:44:26.584" v="0"/>
          <pc:sldLayoutMkLst>
            <pc:docMk/>
            <pc:sldMasterMk cId="99999162" sldId="2147483660"/>
            <pc:sldLayoutMk cId="3094946907" sldId="2147483665"/>
          </pc:sldLayoutMkLst>
        </pc:sldLayoutChg>
        <pc:sldLayoutChg chg="add">
          <pc:chgData name="Victoria Benson" userId="S::vbenson@parkspringprimary.co.uk::96af8fc9-b1c3-46d1-979d-d77ce0742ac5" providerId="AD" clId="Web-{1065E223-80AF-B49E-6005-39CEF21B4D80}" dt="2023-09-28T07:44:26.584" v="0"/>
          <pc:sldLayoutMkLst>
            <pc:docMk/>
            <pc:sldMasterMk cId="99999162" sldId="2147483660"/>
            <pc:sldLayoutMk cId="2425188635" sldId="2147483666"/>
          </pc:sldLayoutMkLst>
        </pc:sldLayoutChg>
        <pc:sldLayoutChg chg="add">
          <pc:chgData name="Victoria Benson" userId="S::vbenson@parkspringprimary.co.uk::96af8fc9-b1c3-46d1-979d-d77ce0742ac5" providerId="AD" clId="Web-{1065E223-80AF-B49E-6005-39CEF21B4D80}" dt="2023-09-28T07:44:26.584" v="0"/>
          <pc:sldLayoutMkLst>
            <pc:docMk/>
            <pc:sldMasterMk cId="99999162" sldId="2147483660"/>
            <pc:sldLayoutMk cId="21105321" sldId="2147483667"/>
          </pc:sldLayoutMkLst>
        </pc:sldLayoutChg>
        <pc:sldLayoutChg chg="add">
          <pc:chgData name="Victoria Benson" userId="S::vbenson@parkspringprimary.co.uk::96af8fc9-b1c3-46d1-979d-d77ce0742ac5" providerId="AD" clId="Web-{1065E223-80AF-B49E-6005-39CEF21B4D80}" dt="2023-09-28T07:44:26.584" v="0"/>
          <pc:sldLayoutMkLst>
            <pc:docMk/>
            <pc:sldMasterMk cId="99999162" sldId="2147483660"/>
            <pc:sldLayoutMk cId="565838068" sldId="2147483668"/>
          </pc:sldLayoutMkLst>
        </pc:sldLayoutChg>
        <pc:sldLayoutChg chg="add">
          <pc:chgData name="Victoria Benson" userId="S::vbenson@parkspringprimary.co.uk::96af8fc9-b1c3-46d1-979d-d77ce0742ac5" providerId="AD" clId="Web-{1065E223-80AF-B49E-6005-39CEF21B4D80}" dt="2023-09-28T07:44:26.584" v="0"/>
          <pc:sldLayoutMkLst>
            <pc:docMk/>
            <pc:sldMasterMk cId="99999162" sldId="2147483660"/>
            <pc:sldLayoutMk cId="1053350063" sldId="2147483669"/>
          </pc:sldLayoutMkLst>
        </pc:sldLayoutChg>
        <pc:sldLayoutChg chg="add">
          <pc:chgData name="Victoria Benson" userId="S::vbenson@parkspringprimary.co.uk::96af8fc9-b1c3-46d1-979d-d77ce0742ac5" providerId="AD" clId="Web-{1065E223-80AF-B49E-6005-39CEF21B4D80}" dt="2023-09-28T07:44:26.584" v="0"/>
          <pc:sldLayoutMkLst>
            <pc:docMk/>
            <pc:sldMasterMk cId="99999162" sldId="2147483660"/>
            <pc:sldLayoutMk cId="4061261858" sldId="2147483670"/>
          </pc:sldLayoutMkLst>
        </pc:sldLayoutChg>
        <pc:sldLayoutChg chg="add">
          <pc:chgData name="Victoria Benson" userId="S::vbenson@parkspringprimary.co.uk::96af8fc9-b1c3-46d1-979d-d77ce0742ac5" providerId="AD" clId="Web-{1065E223-80AF-B49E-6005-39CEF21B4D80}" dt="2023-09-28T07:44:26.584" v="0"/>
          <pc:sldLayoutMkLst>
            <pc:docMk/>
            <pc:sldMasterMk cId="99999162" sldId="2147483660"/>
            <pc:sldLayoutMk cId="2027271308" sldId="2147483671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EDC7C-553A-4561-B17E-7100D38F4D08}" type="doc">
      <dgm:prSet loTypeId="urn:microsoft.com/office/officeart/2005/8/layout/hList7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49B8707-91B5-4275-AF12-0B2967FE8EEC}">
      <dgm:prSet phldrT="[Text]" custT="1"/>
      <dgm:spPr/>
      <dgm:t>
        <a:bodyPr/>
        <a:lstStyle/>
        <a:p>
          <a:r>
            <a:rPr lang="en-GB" sz="1700" b="0" dirty="0"/>
            <a:t>Week 1</a:t>
          </a:r>
        </a:p>
        <a:p>
          <a:r>
            <a:rPr lang="en-GB" sz="1700" b="0" dirty="0"/>
            <a:t>CIRCULATORY SYSTEM</a:t>
          </a:r>
        </a:p>
        <a:p>
          <a:pPr rtl="0"/>
          <a:r>
            <a:rPr lang="en-GB" sz="1700" b="0" dirty="0"/>
            <a:t>LO:</a:t>
          </a:r>
          <a:r>
            <a:rPr lang="en-GB" sz="1700" dirty="0">
              <a:latin typeface="Calibri Light" panose="020F0302020204030204"/>
            </a:rPr>
            <a:t> Describe how the circulatory system works</a:t>
          </a:r>
        </a:p>
      </dgm:t>
    </dgm:pt>
    <dgm:pt modelId="{AFE3D774-EB50-48D3-BADB-BA65F1777EEF}" type="parTrans" cxnId="{0A11C027-131B-4BEB-9410-0EBD2EBBC90F}">
      <dgm:prSet/>
      <dgm:spPr/>
      <dgm:t>
        <a:bodyPr/>
        <a:lstStyle/>
        <a:p>
          <a:endParaRPr lang="en-GB" sz="2400" b="0"/>
        </a:p>
      </dgm:t>
    </dgm:pt>
    <dgm:pt modelId="{031ACD68-B8D7-469E-8014-68E441FEDB40}" type="sibTrans" cxnId="{0A11C027-131B-4BEB-9410-0EBD2EBBC90F}">
      <dgm:prSet/>
      <dgm:spPr/>
      <dgm:t>
        <a:bodyPr/>
        <a:lstStyle/>
        <a:p>
          <a:endParaRPr lang="en-GB" sz="2400" b="0"/>
        </a:p>
      </dgm:t>
    </dgm:pt>
    <dgm:pt modelId="{E9DF8AF1-582B-40F9-B8D9-149BC7DFED45}">
      <dgm:prSet phldrT="[Text]" custT="1"/>
      <dgm:spPr/>
      <dgm:t>
        <a:bodyPr/>
        <a:lstStyle/>
        <a:p>
          <a:r>
            <a:rPr lang="en-GB" sz="1800" b="0" dirty="0"/>
            <a:t>Week 4</a:t>
          </a:r>
        </a:p>
        <a:p>
          <a:r>
            <a:rPr lang="en-GB" sz="1800" b="0" dirty="0"/>
            <a:t>TRANSPORTATION</a:t>
          </a:r>
        </a:p>
        <a:p>
          <a:r>
            <a:rPr lang="en-GB" sz="1800" b="0" dirty="0"/>
            <a:t>LO: LO: Understand how nutrients and water are transported through the body.</a:t>
          </a:r>
        </a:p>
      </dgm:t>
    </dgm:pt>
    <dgm:pt modelId="{A2754E69-DE60-4965-8D6E-07F727049EAB}" type="parTrans" cxnId="{52815E02-38DD-40A6-B32D-486204F245D0}">
      <dgm:prSet/>
      <dgm:spPr/>
      <dgm:t>
        <a:bodyPr/>
        <a:lstStyle/>
        <a:p>
          <a:endParaRPr lang="en-GB" sz="2400" b="0"/>
        </a:p>
      </dgm:t>
    </dgm:pt>
    <dgm:pt modelId="{CA7FFC43-7A5E-4D86-B4E0-E8A7B484AA70}" type="sibTrans" cxnId="{52815E02-38DD-40A6-B32D-486204F245D0}">
      <dgm:prSet/>
      <dgm:spPr/>
      <dgm:t>
        <a:bodyPr/>
        <a:lstStyle/>
        <a:p>
          <a:endParaRPr lang="en-GB" sz="2400" b="0"/>
        </a:p>
      </dgm:t>
    </dgm:pt>
    <dgm:pt modelId="{DD28CAB9-36A6-4ECA-9250-3DCF64A32204}">
      <dgm:prSet phldrT="[Text]" custT="1"/>
      <dgm:spPr/>
      <dgm:t>
        <a:bodyPr/>
        <a:lstStyle/>
        <a:p>
          <a:r>
            <a:rPr lang="en-GB" sz="2000" b="0" dirty="0"/>
            <a:t>Week 5</a:t>
          </a:r>
        </a:p>
        <a:p>
          <a:r>
            <a:rPr lang="en-GB" sz="2000" b="0" dirty="0">
              <a:latin typeface="Calibri Light" panose="020F0302020204030204"/>
            </a:rPr>
            <a:t>VEINS, ARTERIES AND CAPILLARIES</a:t>
          </a:r>
          <a:endParaRPr lang="en-GB" sz="2000" b="0" dirty="0"/>
        </a:p>
        <a:p>
          <a:r>
            <a:rPr lang="en-GB" sz="2000" b="0" dirty="0"/>
            <a:t>LO:</a:t>
          </a:r>
          <a:r>
            <a:rPr lang="en-GB" sz="2000" b="0" dirty="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GB" sz="2000" b="0" dirty="0"/>
            <a:t>To explain the function of valves, veins, arteries and capillaries in the human circulatory system</a:t>
          </a:r>
        </a:p>
      </dgm:t>
    </dgm:pt>
    <dgm:pt modelId="{17B063CD-41D2-4BAA-AE1D-81B8B3988A69}" type="parTrans" cxnId="{62F1C7B2-C14C-4495-9974-AA584ADFAAB8}">
      <dgm:prSet/>
      <dgm:spPr/>
      <dgm:t>
        <a:bodyPr/>
        <a:lstStyle/>
        <a:p>
          <a:endParaRPr lang="en-GB" sz="2400" b="0"/>
        </a:p>
      </dgm:t>
    </dgm:pt>
    <dgm:pt modelId="{9C3DE74F-7932-4772-BEE1-78B11A5D37DC}" type="sibTrans" cxnId="{62F1C7B2-C14C-4495-9974-AA584ADFAAB8}">
      <dgm:prSet/>
      <dgm:spPr/>
      <dgm:t>
        <a:bodyPr/>
        <a:lstStyle/>
        <a:p>
          <a:endParaRPr lang="en-GB" sz="2400" b="0"/>
        </a:p>
      </dgm:t>
    </dgm:pt>
    <dgm:pt modelId="{4280C406-BDFD-41F3-A298-DB7E0103FEE2}">
      <dgm:prSet phldr="0"/>
      <dgm:spPr/>
      <dgm:t>
        <a:bodyPr/>
        <a:lstStyle/>
        <a:p>
          <a:pPr rtl="0"/>
          <a:r>
            <a:rPr lang="en-GB" sz="1700" dirty="0">
              <a:latin typeface="Calibri Light" panose="020F0302020204030204"/>
            </a:rPr>
            <a:t>Week 2</a:t>
          </a:r>
          <a:endParaRPr lang="en-GB" sz="1700" dirty="0"/>
        </a:p>
        <a:p>
          <a:pPr rtl="0"/>
          <a:r>
            <a:rPr lang="en-GB" sz="1700" dirty="0">
              <a:latin typeface="Calibri Light" panose="020F0302020204030204"/>
            </a:rPr>
            <a:t>HEART</a:t>
          </a:r>
          <a:endParaRPr lang="en-GB" sz="1700" dirty="0"/>
        </a:p>
        <a:p>
          <a:pPr rtl="0"/>
          <a:r>
            <a:rPr lang="en-GB" sz="1700" dirty="0">
              <a:latin typeface="Calibri Light" panose="020F0302020204030204"/>
            </a:rPr>
            <a:t>LO: </a:t>
          </a:r>
          <a:r>
            <a:rPr lang="en-GB" dirty="0">
              <a:latin typeface="Calibri Light" panose="020F0302020204030204"/>
            </a:rPr>
            <a:t>To describe the main functions of the heart.</a:t>
          </a:r>
          <a:endParaRPr lang="en-US" dirty="0">
            <a:latin typeface="Calibri Light" panose="020F0302020204030204"/>
          </a:endParaRPr>
        </a:p>
      </dgm:t>
    </dgm:pt>
    <dgm:pt modelId="{A9D544E1-F57D-4B31-ADDE-CD84AB344556}" type="parTrans" cxnId="{6346F7C9-D43C-4F6A-BDC8-B9244C02834F}">
      <dgm:prSet/>
      <dgm:spPr/>
      <dgm:t>
        <a:bodyPr/>
        <a:lstStyle/>
        <a:p>
          <a:endParaRPr lang="en-US"/>
        </a:p>
      </dgm:t>
    </dgm:pt>
    <dgm:pt modelId="{D0614C5D-B1AD-4D19-A3F4-31B5C7F7F6CE}" type="sibTrans" cxnId="{6346F7C9-D43C-4F6A-BDC8-B9244C02834F}">
      <dgm:prSet/>
      <dgm:spPr/>
      <dgm:t>
        <a:bodyPr/>
        <a:lstStyle/>
        <a:p>
          <a:endParaRPr lang="en-US"/>
        </a:p>
      </dgm:t>
    </dgm:pt>
    <dgm:pt modelId="{A4E31686-D7D2-4201-BE5A-B1448F55D9B7}">
      <dgm:prSet phldr="0"/>
      <dgm:spPr/>
      <dgm:t>
        <a:bodyPr/>
        <a:lstStyle/>
        <a:p>
          <a:r>
            <a:rPr lang="en-GB" sz="1700" dirty="0">
              <a:latin typeface="Calibri Light" panose="020F0302020204030204"/>
            </a:rPr>
            <a:t>Week</a:t>
          </a:r>
          <a:r>
            <a:rPr lang="en-GB" sz="1700" b="0" dirty="0"/>
            <a:t> 3</a:t>
          </a:r>
        </a:p>
        <a:p>
          <a:r>
            <a:rPr lang="en-GB" sz="1700" b="0" dirty="0">
              <a:latin typeface="Calibri Light" panose="020F0302020204030204"/>
            </a:rPr>
            <a:t>BLOOD</a:t>
          </a:r>
          <a:endParaRPr lang="en-GB" sz="1700" b="0" dirty="0"/>
        </a:p>
        <a:p>
          <a:pPr rtl="0"/>
          <a:r>
            <a:rPr lang="en-GB" sz="1700" b="0" dirty="0"/>
            <a:t>LO: </a:t>
          </a:r>
          <a:r>
            <a:rPr lang="en-GB" dirty="0"/>
            <a:t>To identify the contents of blood and describe their function</a:t>
          </a:r>
          <a:endParaRPr lang="en-US" dirty="0"/>
        </a:p>
      </dgm:t>
    </dgm:pt>
    <dgm:pt modelId="{3817DF65-FEBC-4695-BAA7-D9ED5688DBB5}" type="parTrans" cxnId="{BFFD4121-D760-47D9-A7C7-F084C15C43D9}">
      <dgm:prSet/>
      <dgm:spPr/>
      <dgm:t>
        <a:bodyPr/>
        <a:lstStyle/>
        <a:p>
          <a:endParaRPr lang="en-US"/>
        </a:p>
      </dgm:t>
    </dgm:pt>
    <dgm:pt modelId="{1F29B8D7-8097-40A6-83B9-D9DC920A541D}" type="sibTrans" cxnId="{BFFD4121-D760-47D9-A7C7-F084C15C43D9}">
      <dgm:prSet/>
      <dgm:spPr/>
      <dgm:t>
        <a:bodyPr/>
        <a:lstStyle/>
        <a:p>
          <a:endParaRPr lang="en-US"/>
        </a:p>
      </dgm:t>
    </dgm:pt>
    <dgm:pt modelId="{851EFC53-36B5-4231-B48F-4B4A7F73942D}" type="pres">
      <dgm:prSet presAssocID="{E5BEDC7C-553A-4561-B17E-7100D38F4D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1780F6-F0CD-4841-8D4B-2DC25E9B30DB}" type="pres">
      <dgm:prSet presAssocID="{E5BEDC7C-553A-4561-B17E-7100D38F4D08}" presName="fgShape" presStyleLbl="fgShp" presStyleIdx="0" presStyleCnt="1" custScaleX="108696" custScaleY="130329" custLinFactNeighborY="42607"/>
      <dgm:spPr>
        <a:prstGeom prst="stripedRightArrow">
          <a:avLst/>
        </a:prstGeom>
      </dgm:spPr>
    </dgm:pt>
    <dgm:pt modelId="{E276E20A-B4CB-40B9-8241-10EA262ADB9F}" type="pres">
      <dgm:prSet presAssocID="{E5BEDC7C-553A-4561-B17E-7100D38F4D08}" presName="linComp" presStyleCnt="0"/>
      <dgm:spPr/>
    </dgm:pt>
    <dgm:pt modelId="{AF15A7E5-82D3-4D8C-9C32-D779ADEBB854}" type="pres">
      <dgm:prSet presAssocID="{649B8707-91B5-4275-AF12-0B2967FE8EEC}" presName="compNode" presStyleCnt="0"/>
      <dgm:spPr/>
    </dgm:pt>
    <dgm:pt modelId="{751446BE-CA6F-4607-921C-F78C4C573DEB}" type="pres">
      <dgm:prSet presAssocID="{649B8707-91B5-4275-AF12-0B2967FE8EEC}" presName="bkgdShape" presStyleLbl="node1" presStyleIdx="0" presStyleCnt="5"/>
      <dgm:spPr/>
      <dgm:t>
        <a:bodyPr/>
        <a:lstStyle/>
        <a:p>
          <a:endParaRPr lang="en-US"/>
        </a:p>
      </dgm:t>
    </dgm:pt>
    <dgm:pt modelId="{CE937E64-5DD3-47DF-BDF8-2B4AB86ADF74}" type="pres">
      <dgm:prSet presAssocID="{649B8707-91B5-4275-AF12-0B2967FE8EEC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4C0F2-9F06-4B82-8D7F-43CABDE217ED}" type="pres">
      <dgm:prSet presAssocID="{649B8707-91B5-4275-AF12-0B2967FE8EEC}" presName="invisiNode" presStyleLbl="node1" presStyleIdx="0" presStyleCnt="5"/>
      <dgm:spPr/>
    </dgm:pt>
    <dgm:pt modelId="{A4AF70E2-AB9D-4BDA-B16F-E363CAA5BAEF}" type="pres">
      <dgm:prSet presAssocID="{649B8707-91B5-4275-AF12-0B2967FE8EEC}" presName="imagNode" presStyleLbl="fgImgPlace1" presStyleIdx="0" presStyleCnt="5" custScaleX="76847" custScaleY="78336" custLinFactNeighborX="-109" custLinFactNeighborY="571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6452CF4B-DFE5-4C39-A7BB-C4468338D55F}" type="pres">
      <dgm:prSet presAssocID="{031ACD68-B8D7-469E-8014-68E441FEDB4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1C8ED22-87C2-422C-AF22-D5CCA4B29CE5}" type="pres">
      <dgm:prSet presAssocID="{4280C406-BDFD-41F3-A298-DB7E0103FEE2}" presName="compNode" presStyleCnt="0"/>
      <dgm:spPr/>
    </dgm:pt>
    <dgm:pt modelId="{C4845E43-E00B-42D6-B772-813CCE3545BC}" type="pres">
      <dgm:prSet presAssocID="{4280C406-BDFD-41F3-A298-DB7E0103FEE2}" presName="bkgdShape" presStyleLbl="node1" presStyleIdx="1" presStyleCnt="5"/>
      <dgm:spPr/>
      <dgm:t>
        <a:bodyPr/>
        <a:lstStyle/>
        <a:p>
          <a:endParaRPr lang="en-US"/>
        </a:p>
      </dgm:t>
    </dgm:pt>
    <dgm:pt modelId="{5DB912B1-F3E0-4851-ABD3-F739CE243E9E}" type="pres">
      <dgm:prSet presAssocID="{4280C406-BDFD-41F3-A298-DB7E0103FEE2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5C9B6-DE93-4AB1-B566-808A8A08EA9A}" type="pres">
      <dgm:prSet presAssocID="{4280C406-BDFD-41F3-A298-DB7E0103FEE2}" presName="invisiNode" presStyleLbl="node1" presStyleIdx="1" presStyleCnt="5"/>
      <dgm:spPr/>
    </dgm:pt>
    <dgm:pt modelId="{D7647170-88D8-41BE-8082-9819D0203654}" type="pres">
      <dgm:prSet presAssocID="{4280C406-BDFD-41F3-A298-DB7E0103FEE2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00387183-90A0-446A-BA3C-C679C8243B67}" type="pres">
      <dgm:prSet presAssocID="{D0614C5D-B1AD-4D19-A3F4-31B5C7F7F6C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42DF9A4-A85D-4152-83DE-85A96EB12946}" type="pres">
      <dgm:prSet presAssocID="{A4E31686-D7D2-4201-BE5A-B1448F55D9B7}" presName="compNode" presStyleCnt="0"/>
      <dgm:spPr/>
    </dgm:pt>
    <dgm:pt modelId="{7478B245-4647-40F2-8803-2ED1B40E0E61}" type="pres">
      <dgm:prSet presAssocID="{A4E31686-D7D2-4201-BE5A-B1448F55D9B7}" presName="bkgdShape" presStyleLbl="node1" presStyleIdx="2" presStyleCnt="5"/>
      <dgm:spPr/>
      <dgm:t>
        <a:bodyPr/>
        <a:lstStyle/>
        <a:p>
          <a:endParaRPr lang="en-US"/>
        </a:p>
      </dgm:t>
    </dgm:pt>
    <dgm:pt modelId="{7CF7AC32-8F17-446C-BF82-1EEA59C1ECAE}" type="pres">
      <dgm:prSet presAssocID="{A4E31686-D7D2-4201-BE5A-B1448F55D9B7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C59EB-46D8-44ED-BC71-109B7920A70B}" type="pres">
      <dgm:prSet presAssocID="{A4E31686-D7D2-4201-BE5A-B1448F55D9B7}" presName="invisiNode" presStyleLbl="node1" presStyleIdx="2" presStyleCnt="5"/>
      <dgm:spPr/>
    </dgm:pt>
    <dgm:pt modelId="{CE38ADC6-2B3E-4FA5-96C2-C58321F34A7E}" type="pres">
      <dgm:prSet presAssocID="{A4E31686-D7D2-4201-BE5A-B1448F55D9B7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863257E0-DDBE-4522-9321-B0F886A04C3E}" type="pres">
      <dgm:prSet presAssocID="{1F29B8D7-8097-40A6-83B9-D9DC920A541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60CA10F-6265-4919-B60F-619E2DE152F7}" type="pres">
      <dgm:prSet presAssocID="{E9DF8AF1-582B-40F9-B8D9-149BC7DFED45}" presName="compNode" presStyleCnt="0"/>
      <dgm:spPr/>
    </dgm:pt>
    <dgm:pt modelId="{B2AE33F9-F8CB-4970-8626-04B14991A547}" type="pres">
      <dgm:prSet presAssocID="{E9DF8AF1-582B-40F9-B8D9-149BC7DFED45}" presName="bkgdShape" presStyleLbl="node1" presStyleIdx="3" presStyleCnt="5"/>
      <dgm:spPr/>
      <dgm:t>
        <a:bodyPr/>
        <a:lstStyle/>
        <a:p>
          <a:endParaRPr lang="en-US"/>
        </a:p>
      </dgm:t>
    </dgm:pt>
    <dgm:pt modelId="{F3F71AED-2C1F-4AEA-B3B5-8F9515365556}" type="pres">
      <dgm:prSet presAssocID="{E9DF8AF1-582B-40F9-B8D9-149BC7DFED45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9F202-EDBC-4641-949D-C9D0BA20C90D}" type="pres">
      <dgm:prSet presAssocID="{E9DF8AF1-582B-40F9-B8D9-149BC7DFED45}" presName="invisiNode" presStyleLbl="node1" presStyleIdx="3" presStyleCnt="5"/>
      <dgm:spPr/>
    </dgm:pt>
    <dgm:pt modelId="{80354586-CA8D-4C2A-98F7-57941F30ABF5}" type="pres">
      <dgm:prSet presAssocID="{E9DF8AF1-582B-40F9-B8D9-149BC7DFED45}" presName="imagNode" presStyleLbl="fgImgPlace1" presStyleIdx="3" presStyleCnt="5" custScaleX="76847" custScaleY="78336" custLinFactNeighborX="-2060" custLinFactNeighborY="-11193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E57112C0-4AB5-48F4-B75F-FAF68929D7A1}" type="pres">
      <dgm:prSet presAssocID="{CA7FFC43-7A5E-4D86-B4E0-E8A7B484AA7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E9E6D2E-C589-4634-8263-FF4D6A8076C1}" type="pres">
      <dgm:prSet presAssocID="{DD28CAB9-36A6-4ECA-9250-3DCF64A32204}" presName="compNode" presStyleCnt="0"/>
      <dgm:spPr/>
    </dgm:pt>
    <dgm:pt modelId="{BC7A1F36-3218-4998-A1A0-5946B13C7BD7}" type="pres">
      <dgm:prSet presAssocID="{DD28CAB9-36A6-4ECA-9250-3DCF64A32204}" presName="bkgdShape" presStyleLbl="node1" presStyleIdx="4" presStyleCnt="5" custLinFactNeighborX="-1102"/>
      <dgm:spPr/>
      <dgm:t>
        <a:bodyPr/>
        <a:lstStyle/>
        <a:p>
          <a:endParaRPr lang="en-US"/>
        </a:p>
      </dgm:t>
    </dgm:pt>
    <dgm:pt modelId="{5FA0BB95-2334-4693-B0FF-FBFC53798596}" type="pres">
      <dgm:prSet presAssocID="{DD28CAB9-36A6-4ECA-9250-3DCF64A32204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99F62-A298-42F5-8D2D-1D3386171CCB}" type="pres">
      <dgm:prSet presAssocID="{DD28CAB9-36A6-4ECA-9250-3DCF64A32204}" presName="invisiNode" presStyleLbl="node1" presStyleIdx="4" presStyleCnt="5"/>
      <dgm:spPr/>
    </dgm:pt>
    <dgm:pt modelId="{C6D7D6F5-0C66-4964-A3CD-2162C8E1D1D6}" type="pres">
      <dgm:prSet presAssocID="{DD28CAB9-36A6-4ECA-9250-3DCF64A32204}" presName="imagNode" presStyleLbl="fgImgPlace1" presStyleIdx="4" presStyleCnt="5" custScaleX="76847" custScaleY="78336" custLinFactNeighborY="-25385"/>
      <dgm:spPr>
        <a:blipFill rotWithShape="1">
          <a:blip xmlns:r="http://schemas.openxmlformats.org/officeDocument/2006/relationships" r:embed="rId5"/>
          <a:srcRect/>
          <a:stretch>
            <a:fillRect l="-37000" r="-37000"/>
          </a:stretch>
        </a:blipFill>
      </dgm:spPr>
    </dgm:pt>
  </dgm:ptLst>
  <dgm:cxnLst>
    <dgm:cxn modelId="{C50DE5C9-7294-46A1-9DEE-99755D8CA3E8}" type="presOf" srcId="{E9DF8AF1-582B-40F9-B8D9-149BC7DFED45}" destId="{B2AE33F9-F8CB-4970-8626-04B14991A547}" srcOrd="0" destOrd="0" presId="urn:microsoft.com/office/officeart/2005/8/layout/hList7"/>
    <dgm:cxn modelId="{98FB54B0-4D54-4AC8-A876-25F6368DC802}" type="presOf" srcId="{4280C406-BDFD-41F3-A298-DB7E0103FEE2}" destId="{C4845E43-E00B-42D6-B772-813CCE3545BC}" srcOrd="0" destOrd="0" presId="urn:microsoft.com/office/officeart/2005/8/layout/hList7"/>
    <dgm:cxn modelId="{9A10C4D9-D68C-45F9-94BA-346EB96436A1}" type="presOf" srcId="{649B8707-91B5-4275-AF12-0B2967FE8EEC}" destId="{CE937E64-5DD3-47DF-BDF8-2B4AB86ADF74}" srcOrd="1" destOrd="0" presId="urn:microsoft.com/office/officeart/2005/8/layout/hList7"/>
    <dgm:cxn modelId="{6346F7C9-D43C-4F6A-BDC8-B9244C02834F}" srcId="{E5BEDC7C-553A-4561-B17E-7100D38F4D08}" destId="{4280C406-BDFD-41F3-A298-DB7E0103FEE2}" srcOrd="1" destOrd="0" parTransId="{A9D544E1-F57D-4B31-ADDE-CD84AB344556}" sibTransId="{D0614C5D-B1AD-4D19-A3F4-31B5C7F7F6CE}"/>
    <dgm:cxn modelId="{62F1C7B2-C14C-4495-9974-AA584ADFAAB8}" srcId="{E5BEDC7C-553A-4561-B17E-7100D38F4D08}" destId="{DD28CAB9-36A6-4ECA-9250-3DCF64A32204}" srcOrd="4" destOrd="0" parTransId="{17B063CD-41D2-4BAA-AE1D-81B8B3988A69}" sibTransId="{9C3DE74F-7932-4772-BEE1-78B11A5D37DC}"/>
    <dgm:cxn modelId="{DDCA7B7A-8822-441F-84A6-EE12D14E5D5C}" type="presOf" srcId="{A4E31686-D7D2-4201-BE5A-B1448F55D9B7}" destId="{7478B245-4647-40F2-8803-2ED1B40E0E61}" srcOrd="0" destOrd="0" presId="urn:microsoft.com/office/officeart/2005/8/layout/hList7"/>
    <dgm:cxn modelId="{52815E02-38DD-40A6-B32D-486204F245D0}" srcId="{E5BEDC7C-553A-4561-B17E-7100D38F4D08}" destId="{E9DF8AF1-582B-40F9-B8D9-149BC7DFED45}" srcOrd="3" destOrd="0" parTransId="{A2754E69-DE60-4965-8D6E-07F727049EAB}" sibTransId="{CA7FFC43-7A5E-4D86-B4E0-E8A7B484AA70}"/>
    <dgm:cxn modelId="{757DBEB1-CAD5-4FE1-BC5C-AA11E1D75AA4}" type="presOf" srcId="{CA7FFC43-7A5E-4D86-B4E0-E8A7B484AA70}" destId="{E57112C0-4AB5-48F4-B75F-FAF68929D7A1}" srcOrd="0" destOrd="0" presId="urn:microsoft.com/office/officeart/2005/8/layout/hList7"/>
    <dgm:cxn modelId="{6072CEAC-02F7-4958-A211-43398207EF02}" type="presOf" srcId="{DD28CAB9-36A6-4ECA-9250-3DCF64A32204}" destId="{BC7A1F36-3218-4998-A1A0-5946B13C7BD7}" srcOrd="0" destOrd="0" presId="urn:microsoft.com/office/officeart/2005/8/layout/hList7"/>
    <dgm:cxn modelId="{718A4EDB-962C-4FA4-94D1-6CDDDEE388DC}" type="presOf" srcId="{DD28CAB9-36A6-4ECA-9250-3DCF64A32204}" destId="{5FA0BB95-2334-4693-B0FF-FBFC53798596}" srcOrd="1" destOrd="0" presId="urn:microsoft.com/office/officeart/2005/8/layout/hList7"/>
    <dgm:cxn modelId="{BFFD4121-D760-47D9-A7C7-F084C15C43D9}" srcId="{E5BEDC7C-553A-4561-B17E-7100D38F4D08}" destId="{A4E31686-D7D2-4201-BE5A-B1448F55D9B7}" srcOrd="2" destOrd="0" parTransId="{3817DF65-FEBC-4695-BAA7-D9ED5688DBB5}" sibTransId="{1F29B8D7-8097-40A6-83B9-D9DC920A541D}"/>
    <dgm:cxn modelId="{D3FA62A3-3EF2-4753-8F29-9B4D0A2235BD}" type="presOf" srcId="{4280C406-BDFD-41F3-A298-DB7E0103FEE2}" destId="{5DB912B1-F3E0-4851-ABD3-F739CE243E9E}" srcOrd="1" destOrd="0" presId="urn:microsoft.com/office/officeart/2005/8/layout/hList7"/>
    <dgm:cxn modelId="{1813E37E-551D-415B-BACA-A7382BFDCC42}" type="presOf" srcId="{649B8707-91B5-4275-AF12-0B2967FE8EEC}" destId="{751446BE-CA6F-4607-921C-F78C4C573DEB}" srcOrd="0" destOrd="0" presId="urn:microsoft.com/office/officeart/2005/8/layout/hList7"/>
    <dgm:cxn modelId="{0A11C027-131B-4BEB-9410-0EBD2EBBC90F}" srcId="{E5BEDC7C-553A-4561-B17E-7100D38F4D08}" destId="{649B8707-91B5-4275-AF12-0B2967FE8EEC}" srcOrd="0" destOrd="0" parTransId="{AFE3D774-EB50-48D3-BADB-BA65F1777EEF}" sibTransId="{031ACD68-B8D7-469E-8014-68E441FEDB40}"/>
    <dgm:cxn modelId="{5A644F9A-95CA-472F-9414-1C61FDF1D1FE}" type="presOf" srcId="{D0614C5D-B1AD-4D19-A3F4-31B5C7F7F6CE}" destId="{00387183-90A0-446A-BA3C-C679C8243B67}" srcOrd="0" destOrd="0" presId="urn:microsoft.com/office/officeart/2005/8/layout/hList7"/>
    <dgm:cxn modelId="{985C5558-8F3E-410C-B448-48D7DCC8A51C}" type="presOf" srcId="{A4E31686-D7D2-4201-BE5A-B1448F55D9B7}" destId="{7CF7AC32-8F17-446C-BF82-1EEA59C1ECAE}" srcOrd="1" destOrd="0" presId="urn:microsoft.com/office/officeart/2005/8/layout/hList7"/>
    <dgm:cxn modelId="{71FE2FA3-4BBE-4761-9BD9-5B1CCC21A164}" type="presOf" srcId="{1F29B8D7-8097-40A6-83B9-D9DC920A541D}" destId="{863257E0-DDBE-4522-9321-B0F886A04C3E}" srcOrd="0" destOrd="0" presId="urn:microsoft.com/office/officeart/2005/8/layout/hList7"/>
    <dgm:cxn modelId="{B80E22A4-13D9-457B-ADA7-E1A52EA1F906}" type="presOf" srcId="{031ACD68-B8D7-469E-8014-68E441FEDB40}" destId="{6452CF4B-DFE5-4C39-A7BB-C4468338D55F}" srcOrd="0" destOrd="0" presId="urn:microsoft.com/office/officeart/2005/8/layout/hList7"/>
    <dgm:cxn modelId="{7A96C995-B1AB-498B-9CC2-0A202DCCDAD3}" type="presOf" srcId="{E5BEDC7C-553A-4561-B17E-7100D38F4D08}" destId="{851EFC53-36B5-4231-B48F-4B4A7F73942D}" srcOrd="0" destOrd="0" presId="urn:microsoft.com/office/officeart/2005/8/layout/hList7"/>
    <dgm:cxn modelId="{C64DB3FD-54EB-42A7-BACF-9EAD35036F1B}" type="presOf" srcId="{E9DF8AF1-582B-40F9-B8D9-149BC7DFED45}" destId="{F3F71AED-2C1F-4AEA-B3B5-8F9515365556}" srcOrd="1" destOrd="0" presId="urn:microsoft.com/office/officeart/2005/8/layout/hList7"/>
    <dgm:cxn modelId="{36A6478A-90B4-4696-9C77-D6BE9263919A}" type="presParOf" srcId="{851EFC53-36B5-4231-B48F-4B4A7F73942D}" destId="{701780F6-F0CD-4841-8D4B-2DC25E9B30DB}" srcOrd="0" destOrd="0" presId="urn:microsoft.com/office/officeart/2005/8/layout/hList7"/>
    <dgm:cxn modelId="{554D5856-B468-4588-95C2-467119B5A5E7}" type="presParOf" srcId="{851EFC53-36B5-4231-B48F-4B4A7F73942D}" destId="{E276E20A-B4CB-40B9-8241-10EA262ADB9F}" srcOrd="1" destOrd="0" presId="urn:microsoft.com/office/officeart/2005/8/layout/hList7"/>
    <dgm:cxn modelId="{B1CF8054-7D05-4A18-B6A2-A56FD02ACE8A}" type="presParOf" srcId="{E276E20A-B4CB-40B9-8241-10EA262ADB9F}" destId="{AF15A7E5-82D3-4D8C-9C32-D779ADEBB854}" srcOrd="0" destOrd="0" presId="urn:microsoft.com/office/officeart/2005/8/layout/hList7"/>
    <dgm:cxn modelId="{8764BBB3-85EF-467B-B9DF-EECA43758FED}" type="presParOf" srcId="{AF15A7E5-82D3-4D8C-9C32-D779ADEBB854}" destId="{751446BE-CA6F-4607-921C-F78C4C573DEB}" srcOrd="0" destOrd="0" presId="urn:microsoft.com/office/officeart/2005/8/layout/hList7"/>
    <dgm:cxn modelId="{E23BA0DD-D2C0-43E4-87C8-9EE46B734B21}" type="presParOf" srcId="{AF15A7E5-82D3-4D8C-9C32-D779ADEBB854}" destId="{CE937E64-5DD3-47DF-BDF8-2B4AB86ADF74}" srcOrd="1" destOrd="0" presId="urn:microsoft.com/office/officeart/2005/8/layout/hList7"/>
    <dgm:cxn modelId="{448091CB-E717-4464-A65F-4105192A27C8}" type="presParOf" srcId="{AF15A7E5-82D3-4D8C-9C32-D779ADEBB854}" destId="{0FD4C0F2-9F06-4B82-8D7F-43CABDE217ED}" srcOrd="2" destOrd="0" presId="urn:microsoft.com/office/officeart/2005/8/layout/hList7"/>
    <dgm:cxn modelId="{043F6F47-3AA4-4429-8D55-7B4E538B49D5}" type="presParOf" srcId="{AF15A7E5-82D3-4D8C-9C32-D779ADEBB854}" destId="{A4AF70E2-AB9D-4BDA-B16F-E363CAA5BAEF}" srcOrd="3" destOrd="0" presId="urn:microsoft.com/office/officeart/2005/8/layout/hList7"/>
    <dgm:cxn modelId="{F94EE5F2-0BE0-49E4-A066-D8B2C8FD5D99}" type="presParOf" srcId="{E276E20A-B4CB-40B9-8241-10EA262ADB9F}" destId="{6452CF4B-DFE5-4C39-A7BB-C4468338D55F}" srcOrd="1" destOrd="0" presId="urn:microsoft.com/office/officeart/2005/8/layout/hList7"/>
    <dgm:cxn modelId="{7ABC9FB2-A415-4BCC-B1D3-13BCAD66C510}" type="presParOf" srcId="{E276E20A-B4CB-40B9-8241-10EA262ADB9F}" destId="{81C8ED22-87C2-422C-AF22-D5CCA4B29CE5}" srcOrd="2" destOrd="0" presId="urn:microsoft.com/office/officeart/2005/8/layout/hList7"/>
    <dgm:cxn modelId="{A4EC0554-09DD-4414-80CF-A5E4AAB35112}" type="presParOf" srcId="{81C8ED22-87C2-422C-AF22-D5CCA4B29CE5}" destId="{C4845E43-E00B-42D6-B772-813CCE3545BC}" srcOrd="0" destOrd="0" presId="urn:microsoft.com/office/officeart/2005/8/layout/hList7"/>
    <dgm:cxn modelId="{A0C70170-EF72-40AC-B9B3-657AAD9D6363}" type="presParOf" srcId="{81C8ED22-87C2-422C-AF22-D5CCA4B29CE5}" destId="{5DB912B1-F3E0-4851-ABD3-F739CE243E9E}" srcOrd="1" destOrd="0" presId="urn:microsoft.com/office/officeart/2005/8/layout/hList7"/>
    <dgm:cxn modelId="{D3AE1C4B-D25A-4A4B-8721-DE756F3640D1}" type="presParOf" srcId="{81C8ED22-87C2-422C-AF22-D5CCA4B29CE5}" destId="{C8B5C9B6-DE93-4AB1-B566-808A8A08EA9A}" srcOrd="2" destOrd="0" presId="urn:microsoft.com/office/officeart/2005/8/layout/hList7"/>
    <dgm:cxn modelId="{230580AC-5D79-4CE3-9EC7-995C89DDAF9E}" type="presParOf" srcId="{81C8ED22-87C2-422C-AF22-D5CCA4B29CE5}" destId="{D7647170-88D8-41BE-8082-9819D0203654}" srcOrd="3" destOrd="0" presId="urn:microsoft.com/office/officeart/2005/8/layout/hList7"/>
    <dgm:cxn modelId="{0F4E2C5C-13E7-4A4A-A083-86E5BCF1D518}" type="presParOf" srcId="{E276E20A-B4CB-40B9-8241-10EA262ADB9F}" destId="{00387183-90A0-446A-BA3C-C679C8243B67}" srcOrd="3" destOrd="0" presId="urn:microsoft.com/office/officeart/2005/8/layout/hList7"/>
    <dgm:cxn modelId="{E5741F04-F4EB-4B2D-BDD0-0E7405500D1E}" type="presParOf" srcId="{E276E20A-B4CB-40B9-8241-10EA262ADB9F}" destId="{342DF9A4-A85D-4152-83DE-85A96EB12946}" srcOrd="4" destOrd="0" presId="urn:microsoft.com/office/officeart/2005/8/layout/hList7"/>
    <dgm:cxn modelId="{0F394EE8-9335-426F-871C-C68F7D08BD07}" type="presParOf" srcId="{342DF9A4-A85D-4152-83DE-85A96EB12946}" destId="{7478B245-4647-40F2-8803-2ED1B40E0E61}" srcOrd="0" destOrd="0" presId="urn:microsoft.com/office/officeart/2005/8/layout/hList7"/>
    <dgm:cxn modelId="{8B2CF7E6-2218-4CEE-94B6-DEE03A94C1A1}" type="presParOf" srcId="{342DF9A4-A85D-4152-83DE-85A96EB12946}" destId="{7CF7AC32-8F17-446C-BF82-1EEA59C1ECAE}" srcOrd="1" destOrd="0" presId="urn:microsoft.com/office/officeart/2005/8/layout/hList7"/>
    <dgm:cxn modelId="{E5CE5599-D431-43B8-BCC0-31CE36C66726}" type="presParOf" srcId="{342DF9A4-A85D-4152-83DE-85A96EB12946}" destId="{EF2C59EB-46D8-44ED-BC71-109B7920A70B}" srcOrd="2" destOrd="0" presId="urn:microsoft.com/office/officeart/2005/8/layout/hList7"/>
    <dgm:cxn modelId="{98E7135A-850E-4F30-BABD-A80DA206EF00}" type="presParOf" srcId="{342DF9A4-A85D-4152-83DE-85A96EB12946}" destId="{CE38ADC6-2B3E-4FA5-96C2-C58321F34A7E}" srcOrd="3" destOrd="0" presId="urn:microsoft.com/office/officeart/2005/8/layout/hList7"/>
    <dgm:cxn modelId="{0758FDB0-340E-441C-84A1-EB0686C95B04}" type="presParOf" srcId="{E276E20A-B4CB-40B9-8241-10EA262ADB9F}" destId="{863257E0-DDBE-4522-9321-B0F886A04C3E}" srcOrd="5" destOrd="0" presId="urn:microsoft.com/office/officeart/2005/8/layout/hList7"/>
    <dgm:cxn modelId="{E086B04B-A97A-48BB-9DF0-11896DE8D060}" type="presParOf" srcId="{E276E20A-B4CB-40B9-8241-10EA262ADB9F}" destId="{B60CA10F-6265-4919-B60F-619E2DE152F7}" srcOrd="6" destOrd="0" presId="urn:microsoft.com/office/officeart/2005/8/layout/hList7"/>
    <dgm:cxn modelId="{5FBC2A03-968A-41A4-B82C-D611F9208CAF}" type="presParOf" srcId="{B60CA10F-6265-4919-B60F-619E2DE152F7}" destId="{B2AE33F9-F8CB-4970-8626-04B14991A547}" srcOrd="0" destOrd="0" presId="urn:microsoft.com/office/officeart/2005/8/layout/hList7"/>
    <dgm:cxn modelId="{EDF779A2-EB8F-4B60-9236-061336882D0B}" type="presParOf" srcId="{B60CA10F-6265-4919-B60F-619E2DE152F7}" destId="{F3F71AED-2C1F-4AEA-B3B5-8F9515365556}" srcOrd="1" destOrd="0" presId="urn:microsoft.com/office/officeart/2005/8/layout/hList7"/>
    <dgm:cxn modelId="{61AD1393-4F7E-4D3B-A429-E86AEB70BA7F}" type="presParOf" srcId="{B60CA10F-6265-4919-B60F-619E2DE152F7}" destId="{0819F202-EDBC-4641-949D-C9D0BA20C90D}" srcOrd="2" destOrd="0" presId="urn:microsoft.com/office/officeart/2005/8/layout/hList7"/>
    <dgm:cxn modelId="{323E2A52-3CD9-485E-81A8-5F19B6F5478D}" type="presParOf" srcId="{B60CA10F-6265-4919-B60F-619E2DE152F7}" destId="{80354586-CA8D-4C2A-98F7-57941F30ABF5}" srcOrd="3" destOrd="0" presId="urn:microsoft.com/office/officeart/2005/8/layout/hList7"/>
    <dgm:cxn modelId="{F575730B-0AB2-4D61-A628-DC0AE5C8CC39}" type="presParOf" srcId="{E276E20A-B4CB-40B9-8241-10EA262ADB9F}" destId="{E57112C0-4AB5-48F4-B75F-FAF68929D7A1}" srcOrd="7" destOrd="0" presId="urn:microsoft.com/office/officeart/2005/8/layout/hList7"/>
    <dgm:cxn modelId="{4D254EC9-6C43-437E-AD61-B5EAF9353130}" type="presParOf" srcId="{E276E20A-B4CB-40B9-8241-10EA262ADB9F}" destId="{9E9E6D2E-C589-4634-8263-FF4D6A8076C1}" srcOrd="8" destOrd="0" presId="urn:microsoft.com/office/officeart/2005/8/layout/hList7"/>
    <dgm:cxn modelId="{BB39BC2B-AF25-4FF9-A473-C69A4D99A2DB}" type="presParOf" srcId="{9E9E6D2E-C589-4634-8263-FF4D6A8076C1}" destId="{BC7A1F36-3218-4998-A1A0-5946B13C7BD7}" srcOrd="0" destOrd="0" presId="urn:microsoft.com/office/officeart/2005/8/layout/hList7"/>
    <dgm:cxn modelId="{1C14BB6D-2715-45FC-8505-53B3554A847F}" type="presParOf" srcId="{9E9E6D2E-C589-4634-8263-FF4D6A8076C1}" destId="{5FA0BB95-2334-4693-B0FF-FBFC53798596}" srcOrd="1" destOrd="0" presId="urn:microsoft.com/office/officeart/2005/8/layout/hList7"/>
    <dgm:cxn modelId="{5EF295E3-A0D1-424A-BB2B-EE4104186E73}" type="presParOf" srcId="{9E9E6D2E-C589-4634-8263-FF4D6A8076C1}" destId="{E6899F62-A298-42F5-8D2D-1D3386171CCB}" srcOrd="2" destOrd="0" presId="urn:microsoft.com/office/officeart/2005/8/layout/hList7"/>
    <dgm:cxn modelId="{7E2A58BC-45A0-45E3-9964-CFED010CCB5D}" type="presParOf" srcId="{9E9E6D2E-C589-4634-8263-FF4D6A8076C1}" destId="{C6D7D6F5-0C66-4964-A3CD-2162C8E1D1D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446BE-CA6F-4607-921C-F78C4C573DEB}">
      <dsp:nvSpPr>
        <dsp:cNvPr id="0" name=""/>
        <dsp:cNvSpPr/>
      </dsp:nvSpPr>
      <dsp:spPr>
        <a:xfrm>
          <a:off x="0" y="0"/>
          <a:ext cx="2371328" cy="60578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0" kern="1200" dirty="0"/>
            <a:t>Week 1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0" kern="1200" dirty="0"/>
            <a:t>CIRCULATORY SYSTEM</a:t>
          </a:r>
        </a:p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0" kern="1200" dirty="0"/>
            <a:t>LO:</a:t>
          </a:r>
          <a:r>
            <a:rPr lang="en-GB" sz="1700" kern="1200" dirty="0">
              <a:latin typeface="Calibri Light" panose="020F0302020204030204"/>
            </a:rPr>
            <a:t> Describe how the circulatory system works</a:t>
          </a:r>
        </a:p>
      </dsp:txBody>
      <dsp:txXfrm>
        <a:off x="0" y="2423159"/>
        <a:ext cx="2371328" cy="2423159"/>
      </dsp:txXfrm>
    </dsp:sp>
    <dsp:sp modelId="{A4AF70E2-AB9D-4BDA-B16F-E363CAA5BAEF}">
      <dsp:nvSpPr>
        <dsp:cNvPr id="0" name=""/>
        <dsp:cNvSpPr/>
      </dsp:nvSpPr>
      <dsp:spPr>
        <a:xfrm>
          <a:off x="408355" y="697172"/>
          <a:ext cx="1550219" cy="158025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45E43-E00B-42D6-B772-813CCE3545BC}">
      <dsp:nvSpPr>
        <dsp:cNvPr id="0" name=""/>
        <dsp:cNvSpPr/>
      </dsp:nvSpPr>
      <dsp:spPr>
        <a:xfrm>
          <a:off x="2442467" y="0"/>
          <a:ext cx="2371328" cy="60578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latin typeface="Calibri Light" panose="020F0302020204030204"/>
            </a:rPr>
            <a:t>Week 2</a:t>
          </a:r>
          <a:endParaRPr lang="en-GB" sz="2100" kern="1200" dirty="0"/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latin typeface="Calibri Light" panose="020F0302020204030204"/>
            </a:rPr>
            <a:t>HEART</a:t>
          </a:r>
          <a:endParaRPr lang="en-GB" sz="2100" kern="1200" dirty="0"/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latin typeface="Calibri Light" panose="020F0302020204030204"/>
            </a:rPr>
            <a:t>LO: To describe the main functions of the heart.</a:t>
          </a:r>
          <a:endParaRPr lang="en-US" sz="2100" kern="1200" dirty="0">
            <a:latin typeface="Calibri Light" panose="020F0302020204030204"/>
          </a:endParaRPr>
        </a:p>
      </dsp:txBody>
      <dsp:txXfrm>
        <a:off x="2442467" y="2423159"/>
        <a:ext cx="2371328" cy="2423159"/>
      </dsp:txXfrm>
    </dsp:sp>
    <dsp:sp modelId="{D7647170-88D8-41BE-8082-9819D0203654}">
      <dsp:nvSpPr>
        <dsp:cNvPr id="0" name=""/>
        <dsp:cNvSpPr/>
      </dsp:nvSpPr>
      <dsp:spPr>
        <a:xfrm>
          <a:off x="2619491" y="363473"/>
          <a:ext cx="2017280" cy="201728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8B245-4647-40F2-8803-2ED1B40E0E61}">
      <dsp:nvSpPr>
        <dsp:cNvPr id="0" name=""/>
        <dsp:cNvSpPr/>
      </dsp:nvSpPr>
      <dsp:spPr>
        <a:xfrm>
          <a:off x="4884935" y="0"/>
          <a:ext cx="2371328" cy="60578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>
              <a:latin typeface="Calibri Light" panose="020F0302020204030204"/>
            </a:rPr>
            <a:t>Week</a:t>
          </a:r>
          <a:r>
            <a:rPr lang="en-GB" sz="2100" b="0" kern="1200" dirty="0"/>
            <a:t> 3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0" kern="1200" dirty="0">
              <a:latin typeface="Calibri Light" panose="020F0302020204030204"/>
            </a:rPr>
            <a:t>BLOOD</a:t>
          </a:r>
          <a:endParaRPr lang="en-GB" sz="2100" b="0" kern="1200" dirty="0"/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b="0" kern="1200" dirty="0"/>
            <a:t>LO: </a:t>
          </a:r>
          <a:r>
            <a:rPr lang="en-GB" sz="2100" kern="1200" dirty="0"/>
            <a:t>To identify the contents of blood and describe their function</a:t>
          </a:r>
          <a:endParaRPr lang="en-US" sz="2100" kern="1200" dirty="0"/>
        </a:p>
      </dsp:txBody>
      <dsp:txXfrm>
        <a:off x="4884935" y="2423159"/>
        <a:ext cx="2371328" cy="2423159"/>
      </dsp:txXfrm>
    </dsp:sp>
    <dsp:sp modelId="{CE38ADC6-2B3E-4FA5-96C2-C58321F34A7E}">
      <dsp:nvSpPr>
        <dsp:cNvPr id="0" name=""/>
        <dsp:cNvSpPr/>
      </dsp:nvSpPr>
      <dsp:spPr>
        <a:xfrm>
          <a:off x="5061959" y="363473"/>
          <a:ext cx="2017280" cy="201728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AE33F9-F8CB-4970-8626-04B14991A547}">
      <dsp:nvSpPr>
        <dsp:cNvPr id="0" name=""/>
        <dsp:cNvSpPr/>
      </dsp:nvSpPr>
      <dsp:spPr>
        <a:xfrm>
          <a:off x="7327403" y="0"/>
          <a:ext cx="2371328" cy="60578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/>
            <a:t>Week 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/>
            <a:t>TRANSPORTATION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kern="1200" dirty="0"/>
            <a:t>LO: LO: Understand how nutrients and water are transported through the body.</a:t>
          </a:r>
        </a:p>
      </dsp:txBody>
      <dsp:txXfrm>
        <a:off x="7327403" y="2423159"/>
        <a:ext cx="2371328" cy="2423159"/>
      </dsp:txXfrm>
    </dsp:sp>
    <dsp:sp modelId="{80354586-CA8D-4C2A-98F7-57941F30ABF5}">
      <dsp:nvSpPr>
        <dsp:cNvPr id="0" name=""/>
        <dsp:cNvSpPr/>
      </dsp:nvSpPr>
      <dsp:spPr>
        <a:xfrm>
          <a:off x="7696402" y="356191"/>
          <a:ext cx="1550219" cy="1580256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A1F36-3218-4998-A1A0-5946B13C7BD7}">
      <dsp:nvSpPr>
        <dsp:cNvPr id="0" name=""/>
        <dsp:cNvSpPr/>
      </dsp:nvSpPr>
      <dsp:spPr>
        <a:xfrm>
          <a:off x="9743739" y="0"/>
          <a:ext cx="2371328" cy="60578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/>
            <a:t>Week 5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>
              <a:latin typeface="Calibri Light" panose="020F0302020204030204"/>
            </a:rPr>
            <a:t>VEINS, ARTERIES AND CAPILLARIES</a:t>
          </a:r>
          <a:endParaRPr lang="en-GB" sz="2000" b="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kern="1200" dirty="0"/>
            <a:t>LO:</a:t>
          </a:r>
          <a:r>
            <a:rPr lang="en-GB" sz="2000" b="0" kern="1200" dirty="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GB" sz="2000" b="0" kern="1200" dirty="0"/>
            <a:t>To explain the function of valves, veins, arteries and capillaries in the human circulatory system</a:t>
          </a:r>
        </a:p>
      </dsp:txBody>
      <dsp:txXfrm>
        <a:off x="9743739" y="2423159"/>
        <a:ext cx="2371328" cy="2423159"/>
      </dsp:txXfrm>
    </dsp:sp>
    <dsp:sp modelId="{C6D7D6F5-0C66-4964-A3CD-2162C8E1D1D6}">
      <dsp:nvSpPr>
        <dsp:cNvPr id="0" name=""/>
        <dsp:cNvSpPr/>
      </dsp:nvSpPr>
      <dsp:spPr>
        <a:xfrm>
          <a:off x="10180426" y="69899"/>
          <a:ext cx="1550219" cy="1580256"/>
        </a:xfrm>
        <a:prstGeom prst="ellipse">
          <a:avLst/>
        </a:prstGeom>
        <a:blipFill rotWithShape="1">
          <a:blip xmlns:r="http://schemas.openxmlformats.org/officeDocument/2006/relationships" r:embed="rId5"/>
          <a:srcRect/>
          <a:stretch>
            <a:fillRect l="-37000" r="-3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780F6-F0CD-4841-8D4B-2DC25E9B30DB}">
      <dsp:nvSpPr>
        <dsp:cNvPr id="0" name=""/>
        <dsp:cNvSpPr/>
      </dsp:nvSpPr>
      <dsp:spPr>
        <a:xfrm>
          <a:off x="-19" y="4873619"/>
          <a:ext cx="12141238" cy="1184279"/>
        </a:xfrm>
        <a:prstGeom prst="strip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A43E4-CD03-4444-A86B-C9736B0A32C5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3FC0B-5B57-44EC-B864-9C2C50FF52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97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 Sup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9008"/>
            <a:ext cx="8207062" cy="831157"/>
          </a:xfrm>
        </p:spPr>
        <p:txBody>
          <a:bodyPr anchor="b"/>
          <a:lstStyle>
            <a:lvl1pPr algn="ctr">
              <a:defRPr sz="6000" b="1" u="sng"/>
            </a:lvl1pPr>
          </a:lstStyle>
          <a:p>
            <a:r>
              <a:rPr lang="en-US"/>
              <a:t>Science Super Six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09800" y="1048903"/>
            <a:ext cx="6575738" cy="4772148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l" rtl="0" fontAlgn="base">
              <a:buNone/>
              <a:defRPr lang="en-US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 fontAlgn="base"/>
            <a:r>
              <a:rPr lang="en-GB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Two from previous years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rtl="0" fontAlgn="base"/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1)</a:t>
            </a:r>
          </a:p>
          <a:p>
            <a:pPr rtl="0" fontAlgn="base"/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2)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en-GB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GB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Two from previous topic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en-GB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​3)</a:t>
            </a:r>
          </a:p>
          <a:p>
            <a:pPr rtl="0" fontAlgn="base"/>
            <a:r>
              <a:rPr lang="en-GB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4)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en-GB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Two from current topic</a:t>
            </a:r>
          </a:p>
          <a:p>
            <a:pPr rtl="0" fontAlgn="base"/>
            <a:r>
              <a:rPr lang="en-GB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5)</a:t>
            </a:r>
          </a:p>
          <a:p>
            <a:pPr rtl="0" fontAlgn="base"/>
            <a:r>
              <a:rPr lang="en-GB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6)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723D-1351-4CF2-AAD6-647F8F49C2E2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2B0F-CEF1-44E0-9210-64433F16BC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AutoShape 2" descr="data:image/jpg;base64,%20/9j/4AAQSkZJRgABAQEAYABgAAD/2wBDAAUDBAQEAwUEBAQFBQUGBwwIBwcHBw8LCwkMEQ8SEhEPERETFhwXExQaFRERGCEYGh0dHx8fExciJCIeJBweHx7/2wBDAQUFBQcGBw4ICA4eFBEUHh4eHh4eHh4eHh4eHh4eHh4eHh4eHh4eHh4eHh4eHh4eHh4eHh4eHh4eHh4eHh4eHh7/wAARCACMAL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U/tTU/wDoI3n/AH+b/Gj+1NT/AOgjef8Af5v8ap0V8JzS7n7B7OHYuf2pqf8A0Ebz/v8AN/jR/amp/wDQRvP+/wA3+NU6KOaXcPZw7Fz+1NT/AOgjef8Af5v8aP7U1P8A6CN5/wB/m/xqnRRzS7h7OHYuf2pqf/QRvP8Av83+NH9qan/0Ebz/AL/N/jVOlwfSjnfcfs49i3/amp/9BG8/7/N/jR/amp/9BG8/7/N/jVM8dcD6mmmSIdZYx/wIUJyewnCC3SL39qan/wBBG8/7/N/jR/amp/8AQRvP+/zf41mtdWq/euoF+sgphv7Af8v1t/38FaKnWeyf4mTqYdbtfgav9qan/wBBG8/7/N/jR/amp/8AQRvP+/zf41lf2hp//P8AW/8A38FTQzQzKWhmikA6lXBxRKnVgryTX3hCdCbtFp+li/8A2pqf/QRvP+/zf40f2pqf/QRvP+/zf41THtg0uD6Gsud9zb2cexb/ALU1P/oI3n/f5v8AGj+1NT/6CN5/3+b/ABqnRT5n3F7OHYuf2pqf/QRvP+/zf40f2pqf/QRvP+/zf41Too5pdw9nDsXP7U1P/oI3n/f5v8aP7U1P/oI3n/f5v8ap0Uc0u4ezh2Ln9qan/wBBG8/7/N/jR/amp/8AQRvP+/zf41Too5pdw9nDsFFFLZW2papqkek6LZG9v3G4qWCpEucbnY9B/OtMPh6mImqdNXZlisVRwlJ1a0rRX9fMSorm5trZd1xcRRD/AGmArrNa8Ax+HILeTxhrd/eXlz/qdJ0K3zI+OvznoPc4rNudS0vw8DJZ+F/DfhxuGE+t3Bvbwj18pc7TX02E4WnVs6k/u/zdvwTPjcdxvSpNqjTb85afgr/i0Y1ib3UkZtI0fU9SVQSXgtm2DHXLHiqugzahrusW2l2v2Cwa6B8ma8kbYzf3PlB+b271rW3j83Orw3F5rPirV4YGLf6NClrbDg8eWPvLz3rB+G0bDVtEMkbIJNdjdQwxkFuDXqPI8DhbXjzO6WrfW/RW2t1R48eJMzxvPaXIlFyTS00t1d979H/kehj4c+X4QuvFd/43jn021heWRdMtQSdvVQzHrnjpXlXhy5bVHuo2a+dHJ/ePJjyl/hAI6tXuWjrs/Za18j+KO+b85DXingD/AJAj/wDXY/yp5lSo4XAVZ04JNSSTSSt56GeR4jEY7NKUKtRuLi2022n5a6fgdP4OsPDdvpkv9u6AdWuINUtbMzNeSJ5kdwxAJGcArj8a0f2m9D0DwlNoujeH9Bs7ZbsPNLLyZG2sFC5zwDnms7TTiyvv+w/o/wD6Maug/bI/5Gnwx/1wl/8ARi162W1Z1fYzk9ZK77X5U9vU8PN6MKNWvTgtIysurtzNbs5XwObfQ9L1uO/0HRdWa1sBfx/arbcUbzApTd1K4NerfFOLwv4S8PaPqWn6H4Q06S9Ybjf2LupygOF8sE55715Qn/Ht4m/7AP8A7WWvWfj34O8ReMfBXhq28O2KXctsUklVpljwpjA6msMDiJYilRq1pfFe/Rf5G2bYSGExNejQjpG1upxvhbxnoV9rttY31h8Pb2K4cR+VBaTQOST2Z0259jiu8+K3w28I3XgrU9W0PTrXTb/T7d5le1+VW2DLRuo4OQCPavLdO+CXiy6u7eCXw7BpimRPMu3v1fywCCWCjqa9l1HSJNB8GfEG6v76BjqUVxcpAr5ESeTsGfdsZPua1q1YTlF0215Np31XZtHNGjOkmpNS03V1bf8AmSZ4J8Of+ELl0rUJvEWlXVzb20C3S3MF06SxoXCshUHBwTke1ejeMvh14X0Nraa1g8ZzWl1GHSbT3WYJkZwVb5unsa8X8DAnwj4sz0OljH/f1K9n/avklh+HnhUxSSxsLhcmNiD/AKk9xXRVwydeNOTvdta67bGMMbONKVSHu2Seja33+XY5W60bQYXCp431PTieiatosgH4uABXP+Jp7rw/dxwveaXq8M0HnwT2chAkTOCAD/EPSsZNS1qxt45NN8ZalMxCZiWUuqZwPm6gDJ707xDeaxf+ItFGrRQtJZAQi4hjCiYFs7mA43dj615tTBZZWjflWzdmuVvl3tpH06nuUcwznDzS55WvFNqSmlzbX1l69PPc6N01SCxhvrvQdSitJoxKlxHF5sRU99yZFRW19ZXJxDdRO393OD+RrsfhBqmo2WueFtNtbyVLK51e/t5YM5RowgYLg9AG5rqPi2dOHi86a/hfwrrKvAjtA90LW+UnOWVuNw9K8qpw9harXs7x5lda3Vvn/wDJHrUuLsbh3KNZRnyuz0ad/lf/ANJPLqK6fSvBOl6/fvY6FPr3hbU9peOw1eLzoJQOuyQdvxzWJ4j0PxB4Xv4bLxHp6Qiclbe6gfdDMR29VPsa8TGZFiMMnKLUktdN7en+TZ9Ll3FGDxjUJJwk9Ndr9rr9bFOiiivEPpAHWuh+FaO/iXQIV4TUPEFy90f7628I8tfoCxOPWuerZ8C+J9N8L3DjWoLhY4bt73Tr6GPzBBI6bHSRRyVPXPtX0fDdSEa84vdxsv6/H5HyHGVGpUwtOUVpGV35K2/6fM3f2mD4tufGelaXpKaqunXNqTIdPjbfI4JyGZf5E4rjfDfwq1a4u445rfStFllPDatdq1wxP/TIHOateJ/i5dahM8DeJNY1RDkC30q2FlER6M5y5/Cud0bxPr1hrdne6d4b0mzL3EabZ4/tFxPlgMb3JYn3GMV9xKg40o06klHole136aN/NNH5tRxD55VKMObq3y3svWzS+Vmei+KfhT4p8PaNLqtnqdnq8Nshkntlh8p9g6lOxwO1cjoE0dx4j8NTwsGjfUoGU+3Ne9eCtS1GbQfEg1m5drZdQuLfTpJ+Gki2/dH94BtwB7gV81/DaVE1XRGuJAsEWvIGZuAqlsflzXhTy6lGrCvFJOMknbRO6f4pn0mHzjEVMPWw1STkpQk1fVq1vwa/I9h0v/k1bWj6w3n/AKMNeK+Af+QG3/XZv5V9JeDdL0iz+G8/gvxReWls8jXMdxBJcKjiN3YqRk9wQQa84Pw08C6Gjxn4sJbWm4tsXymYe2QTXXmFH65hqmHg7NzutHa3yTPPybFxy/GU8TUV0oNWVr3+bRzWmBmtbxUUsx1/R+AMn77Vv/tk/wDI0eGP+uEv/oxa6bwxqXwz8Pxw2/hez1jxRerP9oEkULSeZMBgOzsAowM47DNeZ/tFeKY/FnjTSbS3SMS2EAjmEcgdVldgzIGHB24GSOK78upSpOnBrSEXdvTolt8jzc0xEcROpUjvOV0t93e34kP/AC6+Je//ABIR/wCjlr1T9ojWYdH8C+GWntbu4WVkUC3vntiD5Y6lev0rzPQrC81238RLpUP2hW01bNX3BVaYyqdoJ64AJNd3+1NbSXXw/wDD7WrRXAsJk+1eVIreWNgGTjtmuXKYctHDQmrPXTbpod3EFRTxeJqU3daa77bnlieIJBhv+ET11hjjOuz4pNU1zxDquky6HpehjRrK6K/bJJLh5ppwDkBpHOdoPO0VrQMGgjZGBUoMEHg8U5mCqWdgqjqScAV4M+LcRdqNKN/+3n+Fz6unwJhLKUq0mv8At1fjYzdNsI9P8PeIrOM7saQm4/3mM6Zr3b44eJ4/C/hLQJZduy4dYjus0uBxFnlXIx+FeS6Doms+INJ1640jTLq5guLWK0gkCYWaQTKxCnuAAST0r0D9oCx0vxdpeleHbfxTo2n6lpsgkmiu5Suf3e3Gema+gwLlUp0frHxauXfXuj5DNVTp4iusLblVlG22mmjPMvEfjvTNW8EazY2s2kwXEnkOkcOlC1mkZZlPVSQwAycVR8OsbjRLSS4bzJHBYluSTmtmTwBr11a+Smn+HdTjCgBrTVIi7Y9B1rG1LRLvwXq+nWesToZ720DR20bBhADJgJkcE9ya4c3pSxuEcY0+WUXzbqV1a1lbVd3dHrcP16WW42LlV54TXLtKNne92no+ys3udh8KBu8Y+EPbWdQP/kIVY/aE8D614g+J/wDaVha2+oWws4Y5LaK6Rbk4DdEJyetQ/CMZ8aeEx6arqJ/8cWk+PevXFr8XpbRPD+nan5FpDLG7K0dwnBJ2yqcivUw8muRp2/d77fjdW+88LFxUqtRWu/aaK17v0s7+ljM+HOn+NNB1bUfsFt4kgt4dMm/0e5QkLOcCEIDxnd6ds16R+0jLexfBiwuL4Kuopc2zSED7sv8AFj9a6PQfFH/CZ6JBp+h6vdaPqq2UV5FJKiytJGeDkHhsMCD6da8J+LvjTXdVgn8Eaj/aF5fw3ym6knhSNE2dFjVOxzncetOjCVWrH2n2d77283a1jOtNQg/Zfa2ttfyV2xiNujRj1ZQTS0iDbGinqFA/Slr8pla7sfu0b2VxsjpGheR1RB1ZjgU/RrfVNekMPh3Rr3VT3kjTbCPq7cVvWlt4N026mj0nSb3x7q9qxWe7uz5GnWzg4OS2F4IrI8WePPtKmz13xPJcxDKjRvDSeRaj/ZabGWH0FfcYLhWGjrNyfbZf5/fyn5rmPHFR3WGioru9X/l/6UPu/D+kaJIB4s8X2FhcNx/ZuhxC4umPpu6A1p6ZdR6K6al4Z8D2mlbclNZ8VXmJPcoh5B9sVxNnrfiBkaPwtodh4Ztn6zIm+4cepkfLZ9xVf/hGftlwbrXNSutSnY7mMkhPP1NepUxWWZcnGUlfstX87f8At0meNSwGdZu1JRfL3l7q+V//AG2KN7xB8QpQ8zrr83ifXpYmgt5IYDFY2KsMMYo/4nxkZI4rI8PaT9n0AWV6uWlJaRc8gnpz61oWVhZWQxa20cXuBz+dWa+ZzfiBYuCo4ePLFNO/W6220VvI+zyHhX6hUdfEzU5NNWWyT331d/PoJqGoeIrq1SG4u9M1PyVCRSajYJLKFHQF+p/Gs1LvxggC26eHrTHRobCMEfpWnRWFLiXHU48t0/WK/wCAdNfg7LKsuZRlH0k/1uYWqHxRPasNY8XXQticeVESoJPQALjP0q/ofw51/wCzi6tvBWuXsbj5ZZVVDg9wpIIrQsbg6e+u68kaS3OiaQbmyWRdypNJIIxJj1UHIr6b8BmVfA2jSXdzJPMbKOSaaVss7FcsxNfS0cRia2DjVrT+LovdX/ktn+PyPisZRwmDzCVHC0kuTrL32/8AwJtL7vO58tXHw18VSkeV4L8QWyD+CF1UfX71QN8MfFABVvCXicgjkeYpH/oVdv4j+KmoSa3d+R8ULawiWVlS3tdIM0aAHGN5+8fes8fFHVh/zV4n66D/APXr1KeFxSikpNfOf+R41TMMPKbcqcG/8MP8zJ0rwf4s0y3NvD4P19o85AdVOPpzTr/wz4kubcx3ngvXDEOWAiH9DzWxafFjWY7uJm+KlvKoYZSbQyqN7MRyB7ivoOz8UaJJawNca5pkU7xI7oLpeCwB4zzjnivJxWUwp1fbSi+Z63Tknf7ke1heIq86PsIOPItLOMWrdt3ofItrHrUMzR6J4h1DSRbnabTc6NCfQqelWFu/HkLFv7fgvfa6hSQH/voV6H+1DdaXbXOi+JtFms7m6kke0u2hcMJF27gGI7jtXF20y3FtFOnCyIGA+tcmY5jmOXxhOLUqctuZJu63Tdk369T08oyvKc3c4zg41Y78spJWezSu0vToZv8AaniaOTzLzw14d1D/AHbVYz+aYNZXirUda1rUdKl/4R6PTv7PiEEEcO5l+9uySxJzk11dLk1yU+LsQvjpRf3r9bHoVOA8I3enWmuvR7fK5u/DbxX8M9E1fS5tS1XWbO+00zM32qAGNppcb2LLnjjAAqt8XrvSdR+KFr4n0nWbHULDUbMQIYZAWjkQfdYdRkdKw7izs7gET2sMg90FZc3hfSWk8yGN7ZwQQ0Z710f29gsRTlCqpQcouOlmtfua19TjXCuYYSvGtRlGfLJS1um7d903brodV4J1pPDmteGdbuJjDZ6dqNxpd7J2SGb50Le2c11Xxq8OX8PimXxlpFk+qaRqMEfny2Y81onUYDYHJUjHIrgGe+sxcS6eLa4FxGEurO6jDwXQHTcOzDsRzS+G/Fy+H7kfYbvWPBkxPKAm709z3yh5UfTNejhamHzfDKF/etaS6vrfvvqmk/M8fH0MXkWOdaMfd5rxdrrXSz6baNNryEtLu2ugfs8yuR95ejKfcHkVNXXzaho/iiOGbxX4Tt7vzWWNPEHhmTdtJPBkQfMvvuFcWi/ZtR1LTDdNctY3kkAdsbioPylsd8V81muRPBQdWErx7PdfNafl6H2WRcTxzGoqFSNpWvdbO3k9V+Pqc94juPEWrSouvXkkdjJORFa2aBIQxPZBgDJPU10Ol+D9XsEU2ngnWSSP9Y0GSR9az/EeknUrYmKd45lHA3HY/sR/Wtr4VeOvihp/m6Bptrca3bwrtNq8gE8IPQxsecfgRX0mErLOsJ79T3lvFPlVu/n839x8lmFCXDuMTo0rxltNrnd+1+nol95OND8VsQB4P1s/9sRTj4f8XdvB2sn/ALZj/GuvfUvidOcxv49svWM6dbTY+jcZ/KmG7+KZGP7R8eD/ALhFt/8AFVkuHcH5f+BMb4vzLv8A+So838By6frviC60bXPEV1ocwcrbb7dcMw6xtn7rfzrv18C+FUnMF38UJLSZfvR3ECRMP++hXLeK/AuqatcXOua9Y+MpZQheef8AsmBcgfxEKwyffrVDR9J+I0ukxt4eXUdZ0lgDD9rs45lx7bt2PpmvZlleCkk4KK+Ufz5TwVnOYqT55zf/AG9L8uY9M034XeFdQmENr8S5LqQ9EhkhJNc78RvBF94GubGQ6mdT029kMKvJGFlhkAyAccEGubvLDxdb2j3PjD4dxRadAA0mo2NqLW4tP+mqshwdvXBFdx8SPEMV/wDCTSYdavMavZypPFO4wl6EODtbpvKFW29ea4cZlNOVNwjGLvdaKO9tLNef9WPQy/PcRTrxnOpJJNXu5NWvrdPTY4K4/wCRd8cc/wDMDh/9KFr6Z0r5fhbb+o0X/wBpV8xyukvhfxrLGwZW0OAqR6faBX1FoC2z/DuwS9kEdq2lKszk42oY/mOe3Gaxw6ccuoJ/1ojTM2pZtiGmfF/g7wrqmuI9zDoOr31qCQJLWElSc+tdJ/wrrVCPl8F+Ij/wH/69d5qfxPs7WRNP8M/EDTtE0u0HlW9tb6RJIu0cZLkfNn1FVR8VNXB4+LNkf97RZP8ACvaxFPE15+0TlHyTkvyR4mGxOHw9P2fJGVurjFv8Wcc3wz1x0ZU8E6+CQQCccfrWze6P8SHs7b7T8N7C/a1t0gE09kDKUQYXJDcnFbS/FTXmO1Pirow5wDJpMqj8TjivV/hF4o8Tapdaronis2Ut/YCKaG7s/wDVXMEgyrisW8Rhoucnzerk/uvb8DSU6OLajFKP+FRX32/U+VPFOuazqVjD4futCtdLjsJ2lNta2pjYSMMEuDz0rrNAtb6+XSNI06JXv70pDCshwqnGSzewHNei/tQx2Oj6zoHiDygkt0ZLW5ZRy6gZUn1wa5r4YXum2/xM0+8v72KG30+F5CCctJJINiIo6ljknFeTmc5Y+tQpOl7msvWy1X32+8+gyXky3B4nEQrfvPdjbTS70a+V/uZ1z/BPVo4BJceOLSBu+bIBB7Alqo3PwpktULzfEvRkUd3t1H/s9YvxQ1W51rxdeG60LUfE10pP2HSY3dba0t1OBLKE5Z2OTj0rlY5PHSvts/hxY6eeiyJozOye43E8/hXdTyejKCbjFf8Absf+H/A8qfEGLjNpVJv/ALel/wAMdF4s8MQeHfDkutTePdOuYxxBHHYnNw/91Oefc9q5jw3calqulrdQ6VqV9yVeS1tGaMMP4cj0qA+GL7xLf3Emta5rF3qcBAnii0qWXyM9FPQL9BXpWg654y0LSoNL0m7u7W0gXbHGnheQAe555PvU4vI8FOkocq5r7pcv/tptguJsypVXUc242tZvm/8AbjjTb6sOvhzXB/24vTJIL90KS+HtZKkchrFyP5V6MvjT4hDG7Vb3r38MS/41T1z4seP9L0e4a38OandyKDu1C90/7PDEPUICc/iRXnR4aw7a5U7/AOK35xPVlxnjFF83Lb/Df8pHlbW/9j6vBNpcmr+HtTkOYisTx7/qvcVPolrqUN9qN1qkqzXF1N5jSj+Mnqcdqz7GTxF4m1iXxBrmp3TvJ1kc4Zx/dUfwr9K6WvOz7GSw6eBp1edWV76tNO9lKy+7X5HtcNZfHFuOZVaPs5XfLZcqaatdxu/v0+e4jqroVYZUjBFcxq2h3FncrqWk6nNazocx5mKsp/2WrqKZNFFNGY5o0kQ9VYZFeJlmZ1svq89OWnVb3+TPo83yjD5pQdOtG76Paz9V/wAH0LvhDxF4w8WxpYahrWkX9xECixXeovZ3IH++pw1dHd+BvGlsoe4tUjDcqX8XyqG+ma8t1jwvppiaaBpLcjnCjco/DrUfhfXPss7afq/iu/htVPyZtxdRfQq/K/hX6TgcbRzCLnhXa26cX+jsfj2Z5ZiMrmoYtXvs1JP81c9Hfwj4qOQbO3deh/4rV+RXP3Vv42+Hd5b6noNzY6HZ3EoikiTWlu4S56NID90e9bmn+GfB+sW7XVj4s8IXT4y0bab5chP0ZxVW58MaHbzGN20nJ6bfDc0g/NWIrrjUV+WWvdcr/V/oedKk7Xired1+iPTINU+L+teG5bLUPCPhnU7W9t2ieeHVQFkVhjIAyO9cDrsUqfCDStN1SJV1LRNdFnfQt82xipCt7grtwfaufsLnWvAeo28nh/xjqKaXOzG6H9lTCC09CY3GNv0Nd9c+F/EXjDT9S1q08WaB4iS+tFjmhsIfJd2Q7o5MZ4dT64yDiuOvQSg43SjLZpNeXXbc7cLiGqsZ2blFq6bT2af6HAR2zP4e8cwW0JJGhRMqRr2FwCcCvpnR7BNV+GtnpsjlY7vSVhLrzgNHjI/Ovmnw/r+qeFfFEN/LYGHUrdGtr3T7xfLW6iP3gCeD6g1s+Jfilo99cCbRfF/i3wzgBWsI7WOWCIjsvcD2rz8BRrVcPCg1aUN/y+52unsernFSlTxc8TF3hU29O3k1s09UJafs7+K7KSRftGiX0f3Y2lZ1wo6HA71OfgL4qz/x5eHv+/0lc8fiHfg/L8W/En/AtLX/ABpy/EbUsf8AJWvEH/gpH+NepVwmJqS5pS1/7fX4LQ8ejj6NGChGOnpB/i7s23+AHimXMX2TQIg/ymQTSHZnvjvXvPgvwjbeGyZlne4uns7e0dyMDZCm0YHvya+cB8SdR/6Kxrn/AIKB/jSN8RLuTH2j4teIzF/EsGlqrkegJOBWc8BiJR5XLT/t5/ncr+0KPNzcuv8A24vysdn+2cf+JT4dX/p4l/8AQa5n4TWVs/xK8NOIYhIBLO7sP7sROSfauF+Kfjibxlc2MaxzQ6bpkPk2qzyb5X/vSSHuxr0D4aeGfFPiDTr2/wBEtvsjTWf2OC7ugUSOI481l7lmxtGOgyazxWDqwjh03ZR57/Naf5/I6sFjqLjitLuXJy/J3b+7r5nXfDvU/Emn6j4g8QaN4JvNag1O62Wl2twkatDFlVGDzjOee9YPxA8cfGDU9Zt/DMOmw6FNe5221nOr3BQdSWP3eKj8ceNfGOhR6f4Q03xR4b07AW3KaYjP9ljHG5n524/OsHStB0m3LyXnijQNU1CVi0l7MLwzPntlR0rrp0o39rOKfbRv08jzqlVteyjJrvql/wAE39C8K+LNHhki0vR/F1qJn8yZl1iEGR+7E9zWsulfEUAFYfFq/wC9rkP+FZth4Njvrdp4dY8OQQp1e4mu4R/4+RXM+KNQTw1v/sfxxoYvB8qpp0E00mf992KihJ1ZWVm/R/5jbVKN3e3qv8kdnqUnxG8PwG/nt9RVEBYnVtfjWL/vlR81eWeIfEfjj4gXIGsavizVvlijbZBx/dUfe+prLitdR8U3X2rWvEE97JnJDyNIR+fyiuk0zSbHTh+4jLP3dzk//Wrx80zmhl8XCm06v+F2X3v8r+h9HknDeIzKcatZNUf8Su/uT+529STTLJbGDy/Olmb+J5Dn8h2q1RRX51Vqzqzc5u7Z+tUaMKFNU6askFFFFZmgVVvNOsLwf6TaRSH124NWqK0pVZ0pc1OTT7rQzrUadaPJUipLs1dHPXHhDS5DujaaI9ud2PzpqeGruH/j316+jHYCRgP0NdHRXr0+I8zgrKs362f5o8Krwpk9R3dBL0uvyaOfk0bXGiaEeJbpo2GGV3dgw9Dk1VsfDOq6fOJ9P1prWUfxwlkP6Guh1LzRbZhvEtX7M4BU+xzVnwDp9v4kvhpOoeNYNH1Un93FJaq0cw7bHzjPsa9rAZnnGMpuVOtHTdOOv4R1/q587mmUZDl9RRrUJ67NSdvTWen69DEudL1fUlRNd1mbU0Q5XzZGJX6Gnp4Z0dRzbux7kyGu28XeE9M8J3q2niD4jGykYZRm0ZyjfRgcGsZY/BrHC/FeMn20aQ1rUwueV0pKtZf3eZL8I2OejmHDWG932F3/AHlFv8ZXMP8A4RrR/wDn3b/v4afpngS41u0udS0PS1ntLRWYo0xEt2F+/wCSP4gueT+FddpHhjw7q8sSt461DULIuPOjtNElVpE7qGxxmvUvh14Im07xtJ4q/tlprT7C1nZ2H2FoEtYsgqqgn254ySc104Kji8NzSxVeTdtFeVv017dt9zhzTH4HFckMDh4xV9Xywv8Arp377bHztbaBoN1As0MUhQ/9NCCD3BHY0reFdHI4jmU+okNfQfjf4PWeta7Lq+ias2hy3PN1GkIeOR/74B6H19awv+FGap/0PL/+AC/41wVKeY87dLFvl6Xcr/OyaPSpY7J3TSr4Jc3XljC3yu0/8jxaLw6tjcrc6a7rOnKO7ggH6EVa1O4+IOpWf2O98XXktt08rziqY9MLivX/APhReqf9Dy//AIAL/jXGfEXwrYeCoxDefEBrrU34hsIbJDIx7buflHua68PUze/KqsJPzUm/xjocWJfD8tXQqRXZOKX4S1OB0fR/EukGX+y9a+xedjzTGfv/AFyKuvB4ymGJvFlwR6bv8KuaRFqSR+ZqV2srsOI1UAL+Per1eRieJswhUceeMrdVFW/FH0OE4PyqpSU3SnG/Ryd/wbOYk8K3F1/yENZuLj1BZmH/AI8au2fhfSLfBaFpyP8Ano3H5VtUVwV+IMyrK0qrS8tPysephuF8pw75oUE353l+dxsUccKBIo0jUdlGBTqKK8dtt3Z70YqKsloFFFFIYUUUUAFFFFABRRRQAyaKOaJopo1kRuCrDg1yet+FCuZ9LyQDnySeR/umuvor0suzbFZdPmoy06ro/l/TPJzXJMHmtPkxEdejW69H+mxT8HfFW9sbH/hGfHGn/wDCRaCfkaK4XM8A9VY9cf5Nb114A86wbxP8Itck1PTc7p9PVwLqD1UZ5/A8/Wud1jR7LVE/fR7ZQPllXhh/jXNWkniXwRqy6po97NbOpwJ4T8rD0dehH1r9ByzOcNmGlN+zqPeL+F+n9J+p+V5zw5jMr96a9pSW0lvH1/przR6L4K8ZyLdNb3smuCWNtkyXuvR2oU9/lIBr6E8C3tte2O+3lifA5CXpuCPqTXgmm+LvA/xOMFv40toPD/idMC31eBB5Urdt4PH4N+devfCix8WaJc3Gi+IXk1GAR+ZaalEyC3kXPChFAKtj61pmEFyu65Zdv8uj/M4MDN30fMu/+fVHoNV9TvrLTLGW+1G6htLWJd0ksrBVUfU1w/xP+K/hvwQjWrSf2lq5GI7GBskH/bP8I/Wvn3xNqvirx/ei98VXjQWStug06E7UQdsjufc15Uo06NP22Ilyx/F+i6/ketQp1sXV9jhYc0uvZer6fmd38QvjfqWtSy6L8PIHiiyUl1WZccf7APT6nmvOdN0aOC5e+vZpL/UJTukuJjuJP41o20ENtCsNvGscY6KoqSvnMfntStF0cOuSH4v1f6LQ+7ynhejhJKtiH7Sp/wCSx/wr9Xr6BRRRXgH1AUUUUAFFFFABRRRQAUUUUAFFFFABRRRQAUUUUAFIwVlKsoZT1BGQaWigDl9c8KRzBptNxG55MLfdP09KveE/GHxI03Srnwzpmp3NtZuNpaYbmtx38tjyM1tUZr6XDcU4ulQdGolPs5atf5/M+QxnBeAxGIVem3T7qOif+Xy+6+pmaTottYu1xIzXV453SXEp3Mx7nmtOiivCxOKrYqo6laXM2fTYTB0MHSVGhFRiui/rV+YUUUVznSFFFFABRRRQAUUUUAFFFFAH/9k="/>
          <p:cNvSpPr>
            <a:spLocks noChangeAspect="1" noChangeArrowheads="1"/>
          </p:cNvSpPr>
          <p:nvPr userDrawn="1"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DD474D2-66FA-4B63-9421-95155D377C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45262" y="1584203"/>
            <a:ext cx="2976312" cy="2189307"/>
          </a:xfrm>
          <a:prstGeom prst="rect">
            <a:avLst/>
          </a:prstGeom>
        </p:spPr>
      </p:pic>
      <p:sp>
        <p:nvSpPr>
          <p:cNvPr id="9" name="AutoShape 4" descr="data:image/jpg;base64,%20/9j/4AAQSkZJRgABAQEAYABgAAD/2wBDAAUDBAQEAwUEBAQFBQUGBwwIBwcHBw8LCwkMEQ8SEhEPERETFhwXExQaFRERGCEYGh0dHx8fExciJCIeJBweHx7/2wBDAQUFBQcGBw4ICA4eFBEUHh4eHh4eHh4eHh4eHh4eHh4eHh4eHh4eHh4eHh4eHh4eHh4eHh4eHh4eHh4eHh4eHh7/wAARCAB+ALc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8u8RXF1Pqt1GLhxNHKRyTwOwqra69rWmyfub2RkB/1cvzqfzrW8bLBD4hZoZY2eRQ0iA8qff61gX4SSMyL1FfgePrYzK80q0lOSfM3e+rvqvk/wPqqUadehF2Wx1mjfEOxldYdWiNo5480cp+PcV2tvNDcQrNBIksbDKshyCK8CurZ7hvKjjZ3boqjJNdT4E8N+OdLuBcWs0Nnascvb3TFlcf7o+6fev0Ph7iDGYn93Vg5rulqvXp+XzPJxeEpw1i7Hq9FcfJ8RNBtJZIdVi1TTWiYo8lzp0yREg4JVtuCvoau6b468G6gAbXxLpjZ6bpwh/8AHsV9yeWdHRUVtc291H5ltcRTp/ejcMP0qWgAooooAKKKKACiiigAooooAKKKKACiiigAooooAK5f4m+KB4W8NPdRIZb6dhBZwjq8jcCuoryzxK41z4+aFo8nzW+k2j3rJ28w/dJ/SgDX8P8AgVovD0k2qTNca9dL5ks7NkI552j27Vh6Ro95qmotZKvleUcTsw+5/wDXr1iuZ8XyXuiKmvadCJbaKTfqluqZeSHGDIv+0nXHcZr5rOOGsPmmJp16jty6PzXRff8Ah8jtw+NnQhKK67GnouiadpEWLeFfMx80rcsfxrROW9hUVnNb3dtFd20yzwzIHjkU5DKRkEVPXv0MPSw9NU6UVGK6I5JTlN3k7sAOMdqz9S0LRNSz/aOj6feZ6+fbI/8AMVoUVsScldfDXwTPJ5g0KK3kHRraV4cfQIwFQ/8ACArbnOm+LPFFlj7qC/Mka/8AAXBrs6KAOM/sHx5aZaz8cxXnol9pkePzj2msbUfGniXQdTj0rVtS8CXWoSLuS1/tJrKVx2wr7609D8ez6p8Wta8Dro3kQ6TbxSyXctyqvKXGQUi6snYsOAeK8t8eeFfDXhv4wXuo+P8AQbLWPCvi540XVLlfn0y6VdqxFuqow6EEc0m7ID1dfF/iOFFa98A6nID/AB6fdQ3CfXJZSfypR8SNDiYJqNjrunP3+0aXNtH1dVK/rXEHwNr3wx1Oz1T4byahqnh6SVUutAkuDIsascb4Sx4A69eOvNe0j5l5H1FKMr3VgObsPH3gu+l8m28T6W0veNrgKw+oOCK37e7tbgZt7mGYesbhv5VV1TTNGuoCNSsLCaLv58SkfqKw5/hv4IlB8vw/bWhPezZrY/nGVqgOsori/wDhXtvbgDSfE3ibTAOixagZB9P3oanf8I742tcfYfHnnIOiX2mRyE/V1Kn9KAOyorjPM+J1qcva+F9RjHaOWaGRvzBUUf8ACVeKrXnU/h9qAUd7G8iuCfw+U0AdnRXGf8LH0eAZ1XS/EGk/9fWmSHH/AH7DVf03x34P1C4itrbxFYfaJmCRwyyeVI7HoAr4JPtigDpKKKKACvFfAeo/2h+0x4yV2dntII7dMqAFUKCR7845r2qvEPhpa+V+0T4zum6zscDHZQooA9voIBBBGQeooooA43SSfCPiNdDkyNE1KRm0xz0tpjy1ufQHlk/EeldlWf4i0i01zSJ9NvAfLlHyuvDRuOVdT2YHBB9qzPBer3dwtxomslRrOm4ScjgXEZ+5OvswHPoQRQB0dFFMnmht4WmnlSKNRlndgqgepJoAfRUFneWl5H5lndQXCf3opA4/MVPQBw3xN+Hdr4sltdZ03UJ9C8T6eD9g1a2++v8A0zkH8cZ7qa4fXvHOqaRo83hv43eCGuNMnUxPq+mQm5s7kdiYxl4m74xx1r3GkYBgVYAg9QaTQHyz8LfiL4m1KfUfhZ8OppdUWGXdpuu3sTBLGwI5MgYZZ1PyqO/4V3fgHw74w8HfF+e1n17XNZ8PtpBuNTv9VYGN7gt8vkkcKRg5B6DFavjHwD4vsPHN141+G2raXZ31/axWt9ZX8GYZFjJ2lSvK4yc4HOetebfEjWvHEGvaV4Q+I3j3RtFg1uJ21BrNfItbSzQjcBK/zPLIflHQAZqEl9wHd6R4V8E/GK/n8YXd54nv7C2vmitrS5u3htN0ZHzxImNykjqSec17IqhVCrwAMCvBPGPxe8P6B4TtfD3wdl07V7q0iISO3jaaC2hQDJbb65ABJxnNc18NPGHim08TP4w1rxV4iufClpaSya7c6rbCG18w48uO0jXJJ3H3PbvR7RKXL1A+oaKis7iO7tIbqEkxTRrIhKkHaRkcHkVLWgBRRRQAVxfxf0yGbwRfahBZwPfaeY72B/LG4PE4fOevQGu0qvqVql9p1zZSfcuIXib6MCD/ADoAfZ3EV3aQ3ULbopo1kQ+qkZFFcz8Irp7r4d6SsvEttEbV17qYmMeD+CiigDq68m8IR7Pj1r3vCxP4la9B8QeIbTSGEciPLMwyETsPc15pFq02n+NbvxFbaaZnvI9p+bhBx/hXg47iTLsHUdKpUvJbpa2/T5bnVSwdapHmS0PY6K8xvviVdWNnLeXlrBFBEpZztYnH0HJpvg74x6L4jgM1pGZEQAyqAySRZ/vKwGKzpcU5dUi53aiuri7ffYqWBrJ2tr6nqFc3410q7kNv4g0VQdY03JjTOBcxH78DfXqPRgD61taVqFpqmnxX9jKJbeUZRh3q1X0EZKSUovRnI1Y4Xx18SLLw78Mz42s9Pm1OIvFGtuHERV3cJiRjwm1jgk9MVmfHHw7rHjz4NyWtpbCK+YQXsun+bvW4CEO1sXXghvu5HBq/4r0uw0m9uzqNpHdeFNePk6rbyLmOCZuBNjsr8BvQ4NcpBb+Ovg+pt9Msbvxr4HXJhhSTOo6av90ZOJYwOncAU2xGD4E+HvhTxH4Vh8W/CbUL/wAE61HlZ7GC4byYrhfvwzQtnvxn05FepfCTxJruvaPd2nibS57HWdLn+y3bNEVinbGd8Z6EY644rxi/+IngnTfiXo/iz4f6wjXet30dj4g8PBWSaQucCYxEZEi9/UH61d+IGneJF+NUlh8OvE+u3WpCB9T1S2udQY2Vmox5cSqOAXKkbT2J5FY3t7y19OoH0fRXLfCrxdH448C6f4iW3NrNMGjubcnmGZGKyIfowP4Yrqa3AKytd8N+HteeJ9b0PTdTaIERm7tUlKg9QNwOK1aKAPBIbfxP8LfiF4pvtL+HM3iWy16WF7KTSzHD9njRNogYHhQDkjAxzmuT+KvxFuvEvjLw74T1rwtqcSWeNR1DQbPFxLdXAOYbZnX5QBwznoK+p6rQ6fYQ3019DZW8d1PjzZljAd8DAyep4qWn3A+cPHl78Yb/AFrwrJfa1/wi9xrmsR29h4esirtHbr88r3EnQsEGcDjtXtHxD+Ifh3wJb2y6tNcXN9dHba2NpEZbi4I6lUXnA7npXJ/Frwv48f4l6D448G2+k6idNsLi1+y6hM0aRPKRmYY6kAYwOa5r9nnVvD13o2oeP/HXiTS/+Ey1OWWO6NxKsL6fCjFVgiVjlVAG7jk55p6XEex+AvFmj+NfDVvr2iTM9tNlWRxteJwcMjDsQa3q+Ub74h6d4V8PJ4Q+EOqTXWmx3Er6rrRtHuJkaVy2Ygq4duuMjGMV6J+zRZ+K1udb1PUL3xFP4euli/s/+3Zd9zLKM+ZKB/Ah4wvtURqJvl6jPaqKKK0A434af6Le+KtJPW21qWVR2VJlWRR+poo8JDb8TPGqr0Y2Tn6+Rj+QFFAHMfE/VL7R9cnudR0rUG09wvk3lpbNPGFA5EgXJU5z2xXm+ofEzw3Hny9cskYfwyq0ZH4EV9Q1UutN026ObrT7Sc/9NIVb+Yr5LGcGYDE4mWIbalJ3ezV/u/U9CnmNWEFDoj5HvPitp+8iPXtPA7bDk/yrJPjC81y5NvpVvretTP0isLCRtx+uAPzNfZEWg6HEd0Wjach9VtUH9KvxxxxqFjjVAOyjArehwrgqLuvyX+RMsfVkcJ8BbLxRp/w8trfxXYx2F2JZGgtQwZ4oScqHI43dc13tFFfSQgoRUY7I4m23dkN9a299ZTWd3Ck1vOhjkjcZDKRgg1zHhC6uNH1J/B2qTNK8KGTTLhzk3FsONpPd04B9Rg+tdbWL4w0Q61pyfZphbalaSC4sLnH+qlHTPqp6EdwaoRzvxV1Tw34H8Pz+KpNEsZ9XDCKwVLZPPuLlzhEU4zkk/lk15R4IuvGnwcOs3Xi/wTd+IJ/Ec5vn1PRQZpBMy8W8qsflC9FI4r0LQdDuPGvxBtvGHiKeIReH0MFlowBzaXpGJZpM/eOMbD/dOe9eokZBHSk0B8z/AA0m8bXXh0/Dvwm39m6u15Lf+J9VKhotKa4YyfZo/wC/MFIzj7vrVm38Ta18HfiXcaBqms6x4t0i40lb+63kM9i/n+X5gLH5Y8HnJ5IzXUaV4A+K3hOTU7Dwb4t8Of2Xf3816smpac73MTytubcVIEnJwM44ArmfE/glY/iL4c8F61rM+rX/AIrlkv8AxFqUqiNrqC0AaOzjUcJEWI+UdQDnOalx69RHa/s767f+LIfEXiu/1szrf6i4tNL88OdPt0O1Ay/ws2Nx+orqvD/jm21z4ha14T0+wnlj0aGM3l8CPKWd+RD67tvNeefG3w74Q8Hiy8SeGdGlsvGd3dR2ekx6VMbf7VM3RJEX5WiAyW46Cuv8IaLpXwn+GFzNrGolp1WS91fUSPnnuH5d/fk4UfQU1dLUZ6CWUEKWAJ6DPWlryz4aeANGuNQ0/wCIs3iXxRr97cw+faNqdwyJEjrwBAAFU4OORXqdUAVxeu/Cn4ca5q76vq3gzRry+chnmltgSx9T612lFFgPnzwhd+NfhVca54fg+GeoeIZ9Q1Oa9tr/AE9lSGVHPyLITxHtUBQPQdK920ObULjR7S41azjsr6SINPbxy+YsTnqobAzj1q7RSSt1AKKKivLiK0tJrqdtkMMbSSN6KBkn8hTA5HwGPP8AGPjXUF5STUIrcHtmKFVI/M0VL8JLeVfBseo3CbJ9WuJtRkH/AF1csv8A47tooA66iiigAooooAKKKKACiiigDkfFtvNoOqjxjp0TuioI9Xt0GTNAOkoHd4+vuuR6V1VpcQ3VrFdW0iywyoHjdTkMpGQRUhAYEEAg9Qa43RyfCPiFdBlJGi6jIz6W56W8pyWtz6A8sn4jtQB2Vcv8Q/Afh3x1YQW+twTrNav5lpeWsxhuLZ/7yOOR9OldRRQB4N4p8D/ErQviBoGteFba28X2Wj6ZJa2n9t6lslhlkb55mbHzvt+XPpWbr3iGTxx43tfCHxB1LQtB0vQEW912JL3bFeXGcxW6M+CyoMM/rkCvouuU8QfDbwD4g1g6xrnhHR9RvzjM9xbK7HHTrSaA5vxX8UA0lhoXwz0+28Va3fQCaBY5gtrbQdBLLIPurxgDqcVz+qeKfi98O1i8ReP20LXPDXzfbxo9q8c1ku0kOdxwwyAuB1zUOl+Ffi14I8Q+JI/Bmi+Er6y1jUDdQ393O8TwRkALE0ajlUAwAK5n4oeGfiNrniLwl4f8XeMoL251nUR5mkaVaeXZwWsY3TyuWyz4G0KTjBNJ3sB6n8YfHt94f+GVpr3huJH1TVZrSDTYLmPO952XCsvXO0n6V6LAZDChlAEm0bgOgOOa+cfGPxB0C++Ldvc3EU1/o/hCRrfSdPsk82fUtUZdp2qP4Il43Hjcfaui8P8Axs1q38Yalpfj7wl/wjdlbaamoBkn+0ywI8mxBME+6T6dqbaEe30V5f8AA7xVqvjLWPF2tTams2iDUfsukWxUB1jjGGlI6gMTxn0zXqFCd9UMK4/4lyyahBZ+D7N2W51pykzKeYrVcGZ/bjCj3YV02rahaaVps+oX0witoELux9Pb1PoO9YHgvT7u4u7nxXrEJiv9QULbwN1tLYcpH/vH7ze5x2pgdNBFHBBHBCipHGoRFUcKAMACin0UAFFFFABRRRQAUUUUAFFFFABWf4i0i11zSJ9NvNwSQAq6HDxODlXU9mBwRWhRQBzvgvWLq6S40XWCq61ppCXGBgTofuTL7MB+BBFdFXNeNNKvHa38Q6KgOsacCUj6C6hP34G+vUejAVr6DqtnrWk2+p2L7oZlyARhlPdWHYg5BHqKAL1Z3ibSxrXh6/0k3Ett9rt3h86I4aPcCMitGigDxHw94o+JPw+0i38J6x8OdW8T/Yk8m01XS7pHS5Qfc3hzuRscHNdF4N8J+Jr86x4w8VPBY+KdUtGtLKCJvNi0q35Kxg/xMWO52HU4A6V6ZRSSsgPKvhj8LfDHwl0C91uRVvNWSB5rzUHUkgAFnCA5KgnJPc15uL7UYPgT4j+INykba/8AEG+itrfzFDLbQyv5FunPZVJb6mvpuREkjaORVdGBVlYZBB7GsDxr4N0PxZ4Rl8MajbmKxYKYvs/7toHQ5R0x90qQCKSioqyBnEWnwC8DWdvYy6edW0rVbWFEbUNP1CSKWV1Ayz84bJ9QeteoSzQafp5mu7kJBbx5kmmbGAByzGuI8KabqHw80y9m8WfELUPEVoxVbRb23RZY8Z+RSnzSMePfitGz07UvFF1FqHiK2NnpkTCS00pjlnYdJJ8cEjsnQd8mmkkrJAJp9vP4t1OHWNQieLRLZg+nWkgwbh+08g9B/Ap+p7V19A6UUwCiiigAooooAKKKKACiiigAooooAKKKKACuM1Ajwb4ibVVwmgapKBfD+G0uDwJvZH6N6HB7muzqO6t4Lq3kt7mGOaGRSrxyKGVgeoIPWgB0UkcsayROsiMMqynII+tOrjpfhv4ZV2l0sahokrHLPpt7JAT+AOP0pv8Awifie3bGn/EPVUiHRLm0gnP4sV3frQB2dFcZ/YXj1vlfxzAijo0elR7j9cnFA8E6jdj/AInnjjxBfD+7byJaIR6ERAZH40Ab2veJNB0FN2sataWfGQkkg3key9T+ArB/4STxHr3yeFtBa3tm6alqwMUePVIvvv6jO0H1rW0Lwf4Z0STztO0e2S4zkzuvmSk+u9st+tbtAHN6F4RtLK/XV9UuptZ1jH/H5dY/d56iJB8sY+nPqTXSUUUAFFFFABRRRQB//9k="/>
          <p:cNvSpPr>
            <a:spLocks noChangeAspect="1" noChangeArrowheads="1"/>
          </p:cNvSpPr>
          <p:nvPr userDrawn="1"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028835"/>
            <a:ext cx="1889682" cy="130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28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723D-1351-4CF2-AAD6-647F8F49C2E2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2B0F-CEF1-44E0-9210-64433F16B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9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723D-1351-4CF2-AAD6-647F8F49C2E2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2B0F-CEF1-44E0-9210-64433F16B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72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723D-1351-4CF2-AAD6-647F8F49C2E2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2B0F-CEF1-44E0-9210-64433F16B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997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CF9CC-CEE8-45C9-B8EE-26A0BBED5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FE180-BB38-412A-8BE9-E4FB97A0D33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11ECA9-9B79-4F03-BE8B-8F0546B1E56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3A9E3C-5156-4C0C-9092-92DF388C5B6A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F18B8A4-7F15-4F50-B14D-F7549A608E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9400B12-D2CF-4C05-ACEF-558FB1ED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747FB8-FBA9-4A3F-9B6F-7587D64C6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0F13078-EF8E-4A0A-9B80-172030BAF8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329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 Sup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9008"/>
            <a:ext cx="8207062" cy="831157"/>
          </a:xfrm>
        </p:spPr>
        <p:txBody>
          <a:bodyPr anchor="b"/>
          <a:lstStyle>
            <a:lvl1pPr algn="ctr">
              <a:defRPr sz="6000" b="1" u="sng"/>
            </a:lvl1pPr>
          </a:lstStyle>
          <a:p>
            <a:r>
              <a:rPr lang="en-US"/>
              <a:t>Science Super Six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09800" y="1028835"/>
            <a:ext cx="5971729" cy="4772148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l" rtl="0" fontAlgn="base">
              <a:buNone/>
              <a:defRPr lang="en-US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 fontAlgn="base"/>
            <a:r>
              <a:rPr lang="en-GB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Two from previous years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rtl="0" fontAlgn="base"/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1)</a:t>
            </a:r>
          </a:p>
          <a:p>
            <a:pPr rtl="0" fontAlgn="base"/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2)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en-GB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GB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Two from previous topic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en-GB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​3)</a:t>
            </a:r>
          </a:p>
          <a:p>
            <a:pPr rtl="0" fontAlgn="base"/>
            <a:r>
              <a:rPr lang="en-GB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4)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en-GB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Two from current topic</a:t>
            </a:r>
          </a:p>
          <a:p>
            <a:pPr rtl="0" fontAlgn="base"/>
            <a:r>
              <a:rPr lang="en-GB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5)</a:t>
            </a:r>
          </a:p>
          <a:p>
            <a:pPr rtl="0" fontAlgn="base"/>
            <a:r>
              <a:rPr lang="en-GB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6)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723D-1351-4CF2-AAD6-647F8F49C2E2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2B0F-CEF1-44E0-9210-64433F16BC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AutoShape 2" descr="data:image/jpg;base64,%20/9j/4AAQSkZJRgABAQEAYABgAAD/2wBDAAUDBAQEAwUEBAQFBQUGBwwIBwcHBw8LCwkMEQ8SEhEPERETFhwXExQaFRERGCEYGh0dHx8fExciJCIeJBweHx7/2wBDAQUFBQcGBw4ICA4eFBEUHh4eHh4eHh4eHh4eHh4eHh4eHh4eHh4eHh4eHh4eHh4eHh4eHh4eHh4eHh4eHh4eHh7/wAARCACMAL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U/tTU/wDoI3n/AH+b/Gj+1NT/AOgjef8Af5v8ap0V8JzS7n7B7OHYuf2pqf8A0Ebz/v8AN/jR/amp/wDQRvP+/wA3+NU6KOaXcPZw7Fz+1NT/AOgjef8Af5v8aP7U1P8A6CN5/wB/m/xqnRRzS7h7OHYuf2pqf/QRvP8Av83+NH9qan/0Ebz/AL/N/jVOlwfSjnfcfs49i3/amp/9BG8/7/N/jR/amp/9BG8/7/N/jVM8dcD6mmmSIdZYx/wIUJyewnCC3SL39qan/wBBG8/7/N/jR/amp/8AQRvP+/zf41mtdWq/euoF+sgphv7Af8v1t/38FaKnWeyf4mTqYdbtfgav9qan/wBBG8/7/N/jR/amp/8AQRvP+/zf41lf2hp//P8AW/8A38FTQzQzKWhmikA6lXBxRKnVgryTX3hCdCbtFp+li/8A2pqf/QRvP+/zf40f2pqf/QRvP+/zf41THtg0uD6Gsud9zb2cexb/ALU1P/oI3n/f5v8AGj+1NT/6CN5/3+b/ABqnRT5n3F7OHYuf2pqf/QRvP+/zf40f2pqf/QRvP+/zf41Too5pdw9nDsXP7U1P/oI3n/f5v8aP7U1P/oI3n/f5v8ap0Uc0u4ezh2Ln9qan/wBBG8/7/N/jR/amp/8AQRvP+/zf41Too5pdw9nDsFFFLZW2papqkek6LZG9v3G4qWCpEucbnY9B/OtMPh6mImqdNXZlisVRwlJ1a0rRX9fMSorm5trZd1xcRRD/AGmArrNa8Ax+HILeTxhrd/eXlz/qdJ0K3zI+OvznoPc4rNudS0vw8DJZ+F/DfhxuGE+t3Bvbwj18pc7TX02E4WnVs6k/u/zdvwTPjcdxvSpNqjTb85afgr/i0Y1ib3UkZtI0fU9SVQSXgtm2DHXLHiqugzahrusW2l2v2Cwa6B8ma8kbYzf3PlB+b271rW3j83Orw3F5rPirV4YGLf6NClrbDg8eWPvLz3rB+G0bDVtEMkbIJNdjdQwxkFuDXqPI8DhbXjzO6WrfW/RW2t1R48eJMzxvPaXIlFyTS00t1d979H/kehj4c+X4QuvFd/43jn021heWRdMtQSdvVQzHrnjpXlXhy5bVHuo2a+dHJ/ePJjyl/hAI6tXuWjrs/Za18j+KO+b85DXingD/AJAj/wDXY/yp5lSo4XAVZ04JNSSTSSt56GeR4jEY7NKUKtRuLi2022n5a6fgdP4OsPDdvpkv9u6AdWuINUtbMzNeSJ5kdwxAJGcArj8a0f2m9D0DwlNoujeH9Bs7ZbsPNLLyZG2sFC5zwDnms7TTiyvv+w/o/wD6Maug/bI/5Gnwx/1wl/8ARi162W1Z1fYzk9ZK77X5U9vU8PN6MKNWvTgtIysurtzNbs5XwObfQ9L1uO/0HRdWa1sBfx/arbcUbzApTd1K4NerfFOLwv4S8PaPqWn6H4Q06S9Ybjf2LupygOF8sE55715Qn/Ht4m/7AP8A7WWvWfj34O8ReMfBXhq28O2KXctsUklVpljwpjA6msMDiJYilRq1pfFe/Rf5G2bYSGExNejQjpG1upxvhbxnoV9rttY31h8Pb2K4cR+VBaTQOST2Z0259jiu8+K3w28I3XgrU9W0PTrXTb/T7d5le1+VW2DLRuo4OQCPavLdO+CXiy6u7eCXw7BpimRPMu3v1fywCCWCjqa9l1HSJNB8GfEG6v76BjqUVxcpAr5ESeTsGfdsZPua1q1YTlF0215Np31XZtHNGjOkmpNS03V1bf8AmSZ4J8Of+ELl0rUJvEWlXVzb20C3S3MF06SxoXCshUHBwTke1ejeMvh14X0Nraa1g8ZzWl1GHSbT3WYJkZwVb5unsa8X8DAnwj4sz0OljH/f1K9n/avklh+HnhUxSSxsLhcmNiD/AKk9xXRVwydeNOTvdta67bGMMbONKVSHu2Seja33+XY5W60bQYXCp431PTieiatosgH4uABXP+Jp7rw/dxwveaXq8M0HnwT2chAkTOCAD/EPSsZNS1qxt45NN8ZalMxCZiWUuqZwPm6gDJ707xDeaxf+ItFGrRQtJZAQi4hjCiYFs7mA43dj615tTBZZWjflWzdmuVvl3tpH06nuUcwznDzS55WvFNqSmlzbX1l69PPc6N01SCxhvrvQdSitJoxKlxHF5sRU99yZFRW19ZXJxDdRO393OD+RrsfhBqmo2WueFtNtbyVLK51e/t5YM5RowgYLg9AG5rqPi2dOHi86a/hfwrrKvAjtA90LW+UnOWVuNw9K8qpw9harXs7x5lda3Vvn/wDJHrUuLsbh3KNZRnyuz0ad/lf/ANJPLqK6fSvBOl6/fvY6FPr3hbU9peOw1eLzoJQOuyQdvxzWJ4j0PxB4Xv4bLxHp6Qiclbe6gfdDMR29VPsa8TGZFiMMnKLUktdN7en+TZ9Ll3FGDxjUJJwk9Ndr9rr9bFOiiivEPpAHWuh+FaO/iXQIV4TUPEFy90f7628I8tfoCxOPWuerZ8C+J9N8L3DjWoLhY4bt73Tr6GPzBBI6bHSRRyVPXPtX0fDdSEa84vdxsv6/H5HyHGVGpUwtOUVpGV35K2/6fM3f2mD4tufGelaXpKaqunXNqTIdPjbfI4JyGZf5E4rjfDfwq1a4u445rfStFllPDatdq1wxP/TIHOateJ/i5dahM8DeJNY1RDkC30q2FlER6M5y5/Cud0bxPr1hrdne6d4b0mzL3EabZ4/tFxPlgMb3JYn3GMV9xKg40o06klHole136aN/NNH5tRxD55VKMObq3y3svWzS+Vmei+KfhT4p8PaNLqtnqdnq8Nshkntlh8p9g6lOxwO1cjoE0dx4j8NTwsGjfUoGU+3Ne9eCtS1GbQfEg1m5drZdQuLfTpJ+Gki2/dH94BtwB7gV81/DaVE1XRGuJAsEWvIGZuAqlsflzXhTy6lGrCvFJOMknbRO6f4pn0mHzjEVMPWw1STkpQk1fVq1vwa/I9h0v/k1bWj6w3n/AKMNeK+Af+QG3/XZv5V9JeDdL0iz+G8/gvxReWls8jXMdxBJcKjiN3YqRk9wQQa84Pw08C6Gjxn4sJbWm4tsXymYe2QTXXmFH65hqmHg7NzutHa3yTPPybFxy/GU8TUV0oNWVr3+bRzWmBmtbxUUsx1/R+AMn77Vv/tk/wDI0eGP+uEv/oxa6bwxqXwz8Pxw2/hez1jxRerP9oEkULSeZMBgOzsAowM47DNeZ/tFeKY/FnjTSbS3SMS2EAjmEcgdVldgzIGHB24GSOK78upSpOnBrSEXdvTolt8jzc0xEcROpUjvOV0t93e34kP/AC6+Je//ABIR/wCjlr1T9ojWYdH8C+GWntbu4WVkUC3vntiD5Y6lev0rzPQrC81238RLpUP2hW01bNX3BVaYyqdoJ64AJNd3+1NbSXXw/wDD7WrRXAsJk+1eVIreWNgGTjtmuXKYctHDQmrPXTbpod3EFRTxeJqU3daa77bnlieIJBhv+ET11hjjOuz4pNU1zxDquky6HpehjRrK6K/bJJLh5ppwDkBpHOdoPO0VrQMGgjZGBUoMEHg8U5mCqWdgqjqScAV4M+LcRdqNKN/+3n+Fz6unwJhLKUq0mv8At1fjYzdNsI9P8PeIrOM7saQm4/3mM6Zr3b44eJ4/C/hLQJZduy4dYjus0uBxFnlXIx+FeS6Doms+INJ1640jTLq5guLWK0gkCYWaQTKxCnuAAST0r0D9oCx0vxdpeleHbfxTo2n6lpsgkmiu5Suf3e3Gema+gwLlUp0frHxauXfXuj5DNVTp4iusLblVlG22mmjPMvEfjvTNW8EazY2s2kwXEnkOkcOlC1mkZZlPVSQwAycVR8OsbjRLSS4bzJHBYluSTmtmTwBr11a+Smn+HdTjCgBrTVIi7Y9B1rG1LRLvwXq+nWesToZ720DR20bBhADJgJkcE9ya4c3pSxuEcY0+WUXzbqV1a1lbVd3dHrcP16WW42LlV54TXLtKNne92no+ys3udh8KBu8Y+EPbWdQP/kIVY/aE8D614g+J/wDaVha2+oWws4Y5LaK6Rbk4DdEJyetQ/CMZ8aeEx6arqJ/8cWk+PevXFr8XpbRPD+nan5FpDLG7K0dwnBJ2yqcivUw8muRp2/d77fjdW+88LFxUqtRWu/aaK17v0s7+ljM+HOn+NNB1bUfsFt4kgt4dMm/0e5QkLOcCEIDxnd6ds16R+0jLexfBiwuL4Kuopc2zSED7sv8AFj9a6PQfFH/CZ6JBp+h6vdaPqq2UV5FJKiytJGeDkHhsMCD6da8J+LvjTXdVgn8Eaj/aF5fw3ym6knhSNE2dFjVOxzncetOjCVWrH2n2d77283a1jOtNQg/Zfa2ttfyV2xiNujRj1ZQTS0iDbGinqFA/Slr8pla7sfu0b2VxsjpGheR1RB1ZjgU/RrfVNekMPh3Rr3VT3kjTbCPq7cVvWlt4N026mj0nSb3x7q9qxWe7uz5GnWzg4OS2F4IrI8WePPtKmz13xPJcxDKjRvDSeRaj/ZabGWH0FfcYLhWGjrNyfbZf5/fyn5rmPHFR3WGioru9X/l/6UPu/D+kaJIB4s8X2FhcNx/ZuhxC4umPpu6A1p6ZdR6K6al4Z8D2mlbclNZ8VXmJPcoh5B9sVxNnrfiBkaPwtodh4Ztn6zIm+4cepkfLZ9xVf/hGftlwbrXNSutSnY7mMkhPP1NepUxWWZcnGUlfstX87f8At0meNSwGdZu1JRfL3l7q+V//AG2KN7xB8QpQ8zrr83ifXpYmgt5IYDFY2KsMMYo/4nxkZI4rI8PaT9n0AWV6uWlJaRc8gnpz61oWVhZWQxa20cXuBz+dWa+ZzfiBYuCo4ePLFNO/W6220VvI+zyHhX6hUdfEzU5NNWWyT331d/PoJqGoeIrq1SG4u9M1PyVCRSajYJLKFHQF+p/Gs1LvxggC26eHrTHRobCMEfpWnRWFLiXHU48t0/WK/wCAdNfg7LKsuZRlH0k/1uYWqHxRPasNY8XXQticeVESoJPQALjP0q/ofw51/wCzi6tvBWuXsbj5ZZVVDg9wpIIrQsbg6e+u68kaS3OiaQbmyWRdypNJIIxJj1UHIr6b8BmVfA2jSXdzJPMbKOSaaVss7FcsxNfS0cRia2DjVrT+LovdX/ktn+PyPisZRwmDzCVHC0kuTrL32/8AwJtL7vO58tXHw18VSkeV4L8QWyD+CF1UfX71QN8MfFABVvCXicgjkeYpH/oVdv4j+KmoSa3d+R8ULawiWVlS3tdIM0aAHGN5+8fes8fFHVh/zV4n66D/APXr1KeFxSikpNfOf+R41TMMPKbcqcG/8MP8zJ0rwf4s0y3NvD4P19o85AdVOPpzTr/wz4kubcx3ngvXDEOWAiH9DzWxafFjWY7uJm+KlvKoYZSbQyqN7MRyB7ivoOz8UaJJawNca5pkU7xI7oLpeCwB4zzjnivJxWUwp1fbSi+Z63Tknf7ke1heIq86PsIOPItLOMWrdt3ofItrHrUMzR6J4h1DSRbnabTc6NCfQqelWFu/HkLFv7fgvfa6hSQH/voV6H+1DdaXbXOi+JtFms7m6kke0u2hcMJF27gGI7jtXF20y3FtFOnCyIGA+tcmY5jmOXxhOLUqctuZJu63Tdk369T08oyvKc3c4zg41Y78spJWezSu0vToZv8AaniaOTzLzw14d1D/AHbVYz+aYNZXirUda1rUdKl/4R6PTv7PiEEEcO5l+9uySxJzk11dLk1yU+LsQvjpRf3r9bHoVOA8I3enWmuvR7fK5u/DbxX8M9E1fS5tS1XWbO+00zM32qAGNppcb2LLnjjAAqt8XrvSdR+KFr4n0nWbHULDUbMQIYZAWjkQfdYdRkdKw7izs7gET2sMg90FZc3hfSWk8yGN7ZwQQ0Z710f29gsRTlCqpQcouOlmtfua19TjXCuYYSvGtRlGfLJS1um7d903brodV4J1pPDmteGdbuJjDZ6dqNxpd7J2SGb50Le2c11Xxq8OX8PimXxlpFk+qaRqMEfny2Y81onUYDYHJUjHIrgGe+sxcS6eLa4FxGEurO6jDwXQHTcOzDsRzS+G/Fy+H7kfYbvWPBkxPKAm709z3yh5UfTNejhamHzfDKF/etaS6vrfvvqmk/M8fH0MXkWOdaMfd5rxdrrXSz6baNNryEtLu2ugfs8yuR95ejKfcHkVNXXzaho/iiOGbxX4Tt7vzWWNPEHhmTdtJPBkQfMvvuFcWi/ZtR1LTDdNctY3kkAdsbioPylsd8V81muRPBQdWErx7PdfNafl6H2WRcTxzGoqFSNpWvdbO3k9V+Pqc94juPEWrSouvXkkdjJORFa2aBIQxPZBgDJPU10Ol+D9XsEU2ngnWSSP9Y0GSR9az/EeknUrYmKd45lHA3HY/sR/Wtr4VeOvihp/m6Bptrca3bwrtNq8gE8IPQxsecfgRX0mErLOsJ79T3lvFPlVu/n839x8lmFCXDuMTo0rxltNrnd+1+nol95OND8VsQB4P1s/9sRTj4f8XdvB2sn/ALZj/GuvfUvidOcxv49svWM6dbTY+jcZ/KmG7+KZGP7R8eD/ALhFt/8AFVkuHcH5f+BMb4vzLv8A+So838By6frviC60bXPEV1ocwcrbb7dcMw6xtn7rfzrv18C+FUnMF38UJLSZfvR3ECRMP++hXLeK/AuqatcXOua9Y+MpZQheef8AsmBcgfxEKwyffrVDR9J+I0ukxt4eXUdZ0lgDD9rs45lx7bt2PpmvZlleCkk4KK+Ufz5TwVnOYqT55zf/AG9L8uY9M034XeFdQmENr8S5LqQ9EhkhJNc78RvBF94GubGQ6mdT029kMKvJGFlhkAyAccEGubvLDxdb2j3PjD4dxRadAA0mo2NqLW4tP+mqshwdvXBFdx8SPEMV/wDCTSYdavMavZypPFO4wl6EODtbpvKFW29ea4cZlNOVNwjGLvdaKO9tLNef9WPQy/PcRTrxnOpJJNXu5NWvrdPTY4K4/wCRd8cc/wDMDh/9KFr6Z0r5fhbb+o0X/wBpV8xyukvhfxrLGwZW0OAqR6faBX1FoC2z/DuwS9kEdq2lKszk42oY/mOe3Gaxw6ccuoJ/1ojTM2pZtiGmfF/g7wrqmuI9zDoOr31qCQJLWElSc+tdJ/wrrVCPl8F+Ij/wH/69d5qfxPs7WRNP8M/EDTtE0u0HlW9tb6RJIu0cZLkfNn1FVR8VNXB4+LNkf97RZP8ACvaxFPE15+0TlHyTkvyR4mGxOHw9P2fJGVurjFv8Wcc3wz1x0ZU8E6+CQQCccfrWze6P8SHs7b7T8N7C/a1t0gE09kDKUQYXJDcnFbS/FTXmO1Pirow5wDJpMqj8TjivV/hF4o8Tapdaronis2Ut/YCKaG7s/wDVXMEgyrisW8Rhoucnzerk/uvb8DSU6OLajFKP+FRX32/U+VPFOuazqVjD4futCtdLjsJ2lNta2pjYSMMEuDz0rrNAtb6+XSNI06JXv70pDCshwqnGSzewHNei/tQx2Oj6zoHiDygkt0ZLW5ZRy6gZUn1wa5r4YXum2/xM0+8v72KG30+F5CCctJJINiIo6ljknFeTmc5Y+tQpOl7msvWy1X32+8+gyXky3B4nEQrfvPdjbTS70a+V/uZ1z/BPVo4BJceOLSBu+bIBB7Alqo3PwpktULzfEvRkUd3t1H/s9YvxQ1W51rxdeG60LUfE10pP2HSY3dba0t1OBLKE5Z2OTj0rlY5PHSvts/hxY6eeiyJozOye43E8/hXdTyejKCbjFf8Absf+H/A8qfEGLjNpVJv/ALel/wAMdF4s8MQeHfDkutTePdOuYxxBHHYnNw/91Oefc9q5jw3calqulrdQ6VqV9yVeS1tGaMMP4cj0qA+GL7xLf3Emta5rF3qcBAnii0qWXyM9FPQL9BXpWg654y0LSoNL0m7u7W0gXbHGnheQAe555PvU4vI8FOkocq5r7pcv/tptguJsypVXUc242tZvm/8AbjjTb6sOvhzXB/24vTJIL90KS+HtZKkchrFyP5V6MvjT4hDG7Vb3r38MS/41T1z4seP9L0e4a38OandyKDu1C90/7PDEPUICc/iRXnR4aw7a5U7/AOK35xPVlxnjFF83Lb/Df8pHlbW/9j6vBNpcmr+HtTkOYisTx7/qvcVPolrqUN9qN1qkqzXF1N5jSj+Mnqcdqz7GTxF4m1iXxBrmp3TvJ1kc4Zx/dUfwr9K6WvOz7GSw6eBp1edWV76tNO9lKy+7X5HtcNZfHFuOZVaPs5XfLZcqaatdxu/v0+e4jqroVYZUjBFcxq2h3FncrqWk6nNazocx5mKsp/2WrqKZNFFNGY5o0kQ9VYZFeJlmZ1svq89OWnVb3+TPo83yjD5pQdOtG76Paz9V/wAH0LvhDxF4w8WxpYahrWkX9xECixXeovZ3IH++pw1dHd+BvGlsoe4tUjDcqX8XyqG+ma8t1jwvppiaaBpLcjnCjco/DrUfhfXPss7afq/iu/htVPyZtxdRfQq/K/hX6TgcbRzCLnhXa26cX+jsfj2Z5ZiMrmoYtXvs1JP81c9Hfwj4qOQbO3deh/4rV+RXP3Vv42+Hd5b6noNzY6HZ3EoikiTWlu4S56NID90e9bmn+GfB+sW7XVj4s8IXT4y0bab5chP0ZxVW58MaHbzGN20nJ6bfDc0g/NWIrrjUV+WWvdcr/V/oedKk7Xired1+iPTINU+L+teG5bLUPCPhnU7W9t2ieeHVQFkVhjIAyO9cDrsUqfCDStN1SJV1LRNdFnfQt82xipCt7grtwfaufsLnWvAeo28nh/xjqKaXOzG6H9lTCC09CY3GNv0Nd9c+F/EXjDT9S1q08WaB4iS+tFjmhsIfJd2Q7o5MZ4dT64yDiuOvQSg43SjLZpNeXXbc7cLiGqsZ2blFq6bT2af6HAR2zP4e8cwW0JJGhRMqRr2FwCcCvpnR7BNV+GtnpsjlY7vSVhLrzgNHjI/Ovmnw/r+qeFfFEN/LYGHUrdGtr3T7xfLW6iP3gCeD6g1s+Jfilo99cCbRfF/i3wzgBWsI7WOWCIjsvcD2rz8BRrVcPCg1aUN/y+52unsernFSlTxc8TF3hU29O3k1s09UJafs7+K7KSRftGiX0f3Y2lZ1wo6HA71OfgL4qz/x5eHv+/0lc8fiHfg/L8W/En/AtLX/ABpy/EbUsf8AJWvEH/gpH+NepVwmJqS5pS1/7fX4LQ8ejj6NGChGOnpB/i7s23+AHimXMX2TQIg/ymQTSHZnvjvXvPgvwjbeGyZlne4uns7e0dyMDZCm0YHvya+cB8SdR/6Kxrn/AIKB/jSN8RLuTH2j4teIzF/EsGlqrkegJOBWc8BiJR5XLT/t5/ncr+0KPNzcuv8A24vysdn+2cf+JT4dX/p4l/8AQa5n4TWVs/xK8NOIYhIBLO7sP7sROSfauF+Kfjibxlc2MaxzQ6bpkPk2qzyb5X/vSSHuxr0D4aeGfFPiDTr2/wBEtvsjTWf2OC7ugUSOI481l7lmxtGOgyazxWDqwjh03ZR57/Naf5/I6sFjqLjitLuXJy/J3b+7r5nXfDvU/Emn6j4g8QaN4JvNag1O62Wl2twkatDFlVGDzjOee9YPxA8cfGDU9Zt/DMOmw6FNe5221nOr3BQdSWP3eKj8ceNfGOhR6f4Q03xR4b07AW3KaYjP9ljHG5n524/OsHStB0m3LyXnijQNU1CVi0l7MLwzPntlR0rrp0o39rOKfbRv08jzqlVteyjJrvql/wAE39C8K+LNHhki0vR/F1qJn8yZl1iEGR+7E9zWsulfEUAFYfFq/wC9rkP+FZth4Njvrdp4dY8OQQp1e4mu4R/4+RXM+KNQTw1v/sfxxoYvB8qpp0E00mf992KihJ1ZWVm/R/5jbVKN3e3qv8kdnqUnxG8PwG/nt9RVEBYnVtfjWL/vlR81eWeIfEfjj4gXIGsavizVvlijbZBx/dUfe+prLitdR8U3X2rWvEE97JnJDyNIR+fyiuk0zSbHTh+4jLP3dzk//Wrx80zmhl8XCm06v+F2X3v8r+h9HknDeIzKcatZNUf8Su/uT+529STTLJbGDy/Olmb+J5Dn8h2q1RRX51Vqzqzc5u7Z+tUaMKFNU6askFFFFZmgVVvNOsLwf6TaRSH124NWqK0pVZ0pc1OTT7rQzrUadaPJUipLs1dHPXHhDS5DujaaI9ud2PzpqeGruH/j316+jHYCRgP0NdHRXr0+I8zgrKs362f5o8Krwpk9R3dBL0uvyaOfk0bXGiaEeJbpo2GGV3dgw9Dk1VsfDOq6fOJ9P1prWUfxwlkP6Guh1LzRbZhvEtX7M4BU+xzVnwDp9v4kvhpOoeNYNH1Un93FJaq0cw7bHzjPsa9rAZnnGMpuVOtHTdOOv4R1/q587mmUZDl9RRrUJ67NSdvTWen69DEudL1fUlRNd1mbU0Q5XzZGJX6Gnp4Z0dRzbux7kyGu28XeE9M8J3q2niD4jGykYZRm0ZyjfRgcGsZY/BrHC/FeMn20aQ1rUwueV0pKtZf3eZL8I2OejmHDWG932F3/AHlFv8ZXMP8A4RrR/wDn3b/v4afpngS41u0udS0PS1ntLRWYo0xEt2F+/wCSP4gueT+FddpHhjw7q8sSt461DULIuPOjtNElVpE7qGxxmvUvh14Im07xtJ4q/tlprT7C1nZ2H2FoEtYsgqqgn254ySc104Kji8NzSxVeTdtFeVv017dt9zhzTH4HFckMDh4xV9Xywv8Arp377bHztbaBoN1As0MUhQ/9NCCD3BHY0reFdHI4jmU+okNfQfjf4PWeta7Lq+ias2hy3PN1GkIeOR/74B6H19awv+FGap/0PL/+AC/41wVKeY87dLFvl6Xcr/OyaPSpY7J3TSr4Jc3XljC3yu0/8jxaLw6tjcrc6a7rOnKO7ggH6EVa1O4+IOpWf2O98XXktt08rziqY9MLivX/APhReqf9Dy//AIAL/jXGfEXwrYeCoxDefEBrrU34hsIbJDIx7buflHua68PUze/KqsJPzUm/xjocWJfD8tXQqRXZOKX4S1OB0fR/EukGX+y9a+xedjzTGfv/AFyKuvB4ymGJvFlwR6bv8KuaRFqSR+ZqV2srsOI1UAL+Per1eRieJswhUceeMrdVFW/FH0OE4PyqpSU3SnG/Ryd/wbOYk8K3F1/yENZuLj1BZmH/AI8au2fhfSLfBaFpyP8Ano3H5VtUVwV+IMyrK0qrS8tPysephuF8pw75oUE353l+dxsUccKBIo0jUdlGBTqKK8dtt3Z70YqKsloFFFFIYUUUUAFFFFABRRRQAyaKOaJopo1kRuCrDg1yet+FCuZ9LyQDnySeR/umuvor0suzbFZdPmoy06ro/l/TPJzXJMHmtPkxEdejW69H+mxT8HfFW9sbH/hGfHGn/wDCRaCfkaK4XM8A9VY9cf5Nb114A86wbxP8Itck1PTc7p9PVwLqD1UZ5/A8/Wud1jR7LVE/fR7ZQPllXhh/jXNWkniXwRqy6po97NbOpwJ4T8rD0dehH1r9ByzOcNmGlN+zqPeL+F+n9J+p+V5zw5jMr96a9pSW0lvH1/przR6L4K8ZyLdNb3smuCWNtkyXuvR2oU9/lIBr6E8C3tte2O+3lifA5CXpuCPqTXgmm+LvA/xOMFv40toPD/idMC31eBB5Urdt4PH4N+devfCix8WaJc3Gi+IXk1GAR+ZaalEyC3kXPChFAKtj61pmEFyu65Zdv8uj/M4MDN30fMu/+fVHoNV9TvrLTLGW+1G6htLWJd0ksrBVUfU1w/xP+K/hvwQjWrSf2lq5GI7GBskH/bP8I/Wvn3xNqvirx/ei98VXjQWStug06E7UQdsjufc15Uo06NP22Ilyx/F+i6/ketQp1sXV9jhYc0uvZer6fmd38QvjfqWtSy6L8PIHiiyUl1WZccf7APT6nmvOdN0aOC5e+vZpL/UJTukuJjuJP41o20ENtCsNvGscY6KoqSvnMfntStF0cOuSH4v1f6LQ+7ynhejhJKtiH7Sp/wCSx/wr9Xr6BRRRXgH1AUUUUAFFFFABRRRQAUUUUAFFFFABRRRQAUUUUAFIwVlKsoZT1BGQaWigDl9c8KRzBptNxG55MLfdP09KveE/GHxI03Srnwzpmp3NtZuNpaYbmtx38tjyM1tUZr6XDcU4ulQdGolPs5atf5/M+QxnBeAxGIVem3T7qOif+Xy+6+pmaTottYu1xIzXV453SXEp3Mx7nmtOiivCxOKrYqo6laXM2fTYTB0MHSVGhFRiui/rV+YUUUVznSFFFFABRRRQAUUUUAFFFFAH/9k="/>
          <p:cNvSpPr>
            <a:spLocks noChangeAspect="1" noChangeArrowheads="1"/>
          </p:cNvSpPr>
          <p:nvPr userDrawn="1"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DD474D2-66FA-4B63-9421-95155D377C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45262" y="1803144"/>
            <a:ext cx="2976312" cy="2189307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028835"/>
            <a:ext cx="1889682" cy="130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471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S of the t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1473-FFFF-44E2-808C-E6C226959253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D8D2-446A-42CB-AFE9-A93BF2DC3A3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62944" y="220842"/>
            <a:ext cx="7890456" cy="1620837"/>
          </a:xfrm>
        </p:spPr>
        <p:txBody>
          <a:bodyPr anchor="b"/>
          <a:lstStyle>
            <a:lvl1pPr algn="ctr">
              <a:defRPr sz="6000" b="1" u="sng" baseline="0"/>
            </a:lvl1pPr>
          </a:lstStyle>
          <a:p>
            <a:r>
              <a:rPr lang="en-US"/>
              <a:t>Meet our Scientist of the term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097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1473-FFFF-44E2-808C-E6C226959253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D8D2-446A-42CB-AFE9-A93BF2DC3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38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1473-FFFF-44E2-808C-E6C226959253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D8D2-446A-42CB-AFE9-A93BF2DC3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801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1473-FFFF-44E2-808C-E6C226959253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D8D2-446A-42CB-AFE9-A93BF2DC3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401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1473-FFFF-44E2-808C-E6C226959253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D8D2-446A-42CB-AFE9-A93BF2DC3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7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S of the term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723D-1351-4CF2-AAD6-647F8F49C2E2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2B0F-CEF1-44E0-9210-64433F16BC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9017391" y="140042"/>
            <a:ext cx="2996419" cy="13255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tx1"/>
                </a:solidFill>
                <a:latin typeface="Letter-join Air Plus 40" panose="02000805000000020003" pitchFamily="50" charset="0"/>
              </a:rPr>
              <a:t>Biology</a:t>
            </a:r>
          </a:p>
          <a:p>
            <a:pPr algn="ctr"/>
            <a:r>
              <a:rPr lang="en-GB" sz="1800" b="1" i="0" kern="1200">
                <a:solidFill>
                  <a:schemeClr val="tx1"/>
                </a:solidFill>
                <a:effectLst/>
                <a:latin typeface="Letter-join Air Plus 40" panose="02000805000000020003" pitchFamily="50" charset="0"/>
                <a:ea typeface="+mn-ea"/>
                <a:cs typeface="+mn-cs"/>
              </a:rPr>
              <a:t>Biology</a:t>
            </a:r>
            <a:r>
              <a:rPr lang="en-GB" sz="1800" b="0" i="0" kern="1200">
                <a:solidFill>
                  <a:schemeClr val="tx1"/>
                </a:solidFill>
                <a:effectLst/>
                <a:latin typeface="Letter-join Air Plus 40" panose="02000805000000020003" pitchFamily="50" charset="0"/>
                <a:ea typeface="+mn-ea"/>
                <a:cs typeface="+mn-cs"/>
              </a:rPr>
              <a:t> is the scientific study of life.</a:t>
            </a:r>
            <a:endParaRPr lang="en-GB" sz="3200" b="1">
              <a:solidFill>
                <a:schemeClr val="tx1"/>
              </a:solidFill>
              <a:latin typeface="Letter-join Air Plus 40" panose="02000805000000020003" pitchFamily="50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62944" y="220842"/>
            <a:ext cx="7890456" cy="1620837"/>
          </a:xfrm>
        </p:spPr>
        <p:txBody>
          <a:bodyPr anchor="b"/>
          <a:lstStyle>
            <a:lvl1pPr algn="ctr">
              <a:defRPr sz="6000" b="1" u="sng" baseline="0"/>
            </a:lvl1pPr>
          </a:lstStyle>
          <a:p>
            <a:r>
              <a:rPr lang="en-US"/>
              <a:t>Meet our Scientist of the term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3295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1473-FFFF-44E2-808C-E6C226959253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D8D2-446A-42CB-AFE9-A93BF2DC3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1644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1473-FFFF-44E2-808C-E6C226959253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D8D2-446A-42CB-AFE9-A93BF2DC3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53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1473-FFFF-44E2-808C-E6C226959253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D8D2-446A-42CB-AFE9-A93BF2DC3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9639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1473-FFFF-44E2-808C-E6C226959253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D8D2-446A-42CB-AFE9-A93BF2DC3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280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1473-FFFF-44E2-808C-E6C226959253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D8D2-446A-42CB-AFE9-A93BF2DC3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868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1473-FFFF-44E2-808C-E6C226959253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8D8D2-446A-42CB-AFE9-A93BF2DC3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0521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 sup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2724" y="179008"/>
            <a:ext cx="7994337" cy="831157"/>
          </a:xfrm>
        </p:spPr>
        <p:txBody>
          <a:bodyPr anchor="b"/>
          <a:lstStyle>
            <a:lvl1pPr algn="ctr">
              <a:defRPr sz="6000" b="1" u="sng"/>
            </a:lvl1pPr>
          </a:lstStyle>
          <a:p>
            <a:r>
              <a:rPr lang="en-US"/>
              <a:t>Science Super Six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73969" y="1028835"/>
            <a:ext cx="5933092" cy="4772148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l" rtl="0" fontAlgn="base">
              <a:buNone/>
              <a:defRPr lang="en-US" b="0" i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 fontAlgn="base"/>
            <a:r>
              <a:rPr lang="en-GB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Two from previous years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rtl="0" fontAlgn="base"/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1)</a:t>
            </a:r>
          </a:p>
          <a:p>
            <a:pPr rtl="0" fontAlgn="base"/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2)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en-GB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GB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Two from previous topic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en-GB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​3)</a:t>
            </a:r>
          </a:p>
          <a:p>
            <a:pPr rtl="0" fontAlgn="base"/>
            <a:r>
              <a:rPr lang="en-GB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4)</a:t>
            </a:r>
            <a:endParaRPr lang="en-GB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rtl="0" fontAlgn="base"/>
            <a:r>
              <a:rPr lang="en-GB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Two from current topic</a:t>
            </a:r>
          </a:p>
          <a:p>
            <a:pPr rtl="0" fontAlgn="base"/>
            <a:r>
              <a:rPr lang="en-GB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5)</a:t>
            </a:r>
          </a:p>
          <a:p>
            <a:pPr rtl="0" fontAlgn="base"/>
            <a:r>
              <a:rPr lang="en-GB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6)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723D-1351-4CF2-AAD6-647F8F49C2E2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2B0F-CEF1-44E0-9210-64433F16BC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AutoShape 2" descr="data:image/jpg;base64,%20/9j/4AAQSkZJRgABAQEAYABgAAD/2wBDAAUDBAQEAwUEBAQFBQUGBwwIBwcHBw8LCwkMEQ8SEhEPERETFhwXExQaFRERGCEYGh0dHx8fExciJCIeJBweHx7/2wBDAQUFBQcGBw4ICA4eFBEUHh4eHh4eHh4eHh4eHh4eHh4eHh4eHh4eHh4eHh4eHh4eHh4eHh4eHh4eHh4eHh4eHh7/wAARCACMAL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U/tTU/wDoI3n/AH+b/Gj+1NT/AOgjef8Af5v8ap0V8JzS7n7B7OHYuf2pqf8A0Ebz/v8AN/jR/amp/wDQRvP+/wA3+NU6KOaXcPZw7Fz+1NT/AOgjef8Af5v8aP7U1P8A6CN5/wB/m/xqnRRzS7h7OHYuf2pqf/QRvP8Av83+NH9qan/0Ebz/AL/N/jVOlwfSjnfcfs49i3/amp/9BG8/7/N/jR/amp/9BG8/7/N/jVM8dcD6mmmSIdZYx/wIUJyewnCC3SL39qan/wBBG8/7/N/jR/amp/8AQRvP+/zf41mtdWq/euoF+sgphv7Af8v1t/38FaKnWeyf4mTqYdbtfgav9qan/wBBG8/7/N/jR/amp/8AQRvP+/zf41lf2hp//P8AW/8A38FTQzQzKWhmikA6lXBxRKnVgryTX3hCdCbtFp+li/8A2pqf/QRvP+/zf40f2pqf/QRvP+/zf41THtg0uD6Gsud9zb2cexb/ALU1P/oI3n/f5v8AGj+1NT/6CN5/3+b/ABqnRT5n3F7OHYuf2pqf/QRvP+/zf40f2pqf/QRvP+/zf41Too5pdw9nDsXP7U1P/oI3n/f5v8aP7U1P/oI3n/f5v8ap0Uc0u4ezh2Ln9qan/wBBG8/7/N/jR/amp/8AQRvP+/zf41Too5pdw9nDsFFFLZW2papqkek6LZG9v3G4qWCpEucbnY9B/OtMPh6mImqdNXZlisVRwlJ1a0rRX9fMSorm5trZd1xcRRD/AGmArrNa8Ax+HILeTxhrd/eXlz/qdJ0K3zI+OvznoPc4rNudS0vw8DJZ+F/DfhxuGE+t3Bvbwj18pc7TX02E4WnVs6k/u/zdvwTPjcdxvSpNqjTb85afgr/i0Y1ib3UkZtI0fU9SVQSXgtm2DHXLHiqugzahrusW2l2v2Cwa6B8ma8kbYzf3PlB+b271rW3j83Orw3F5rPirV4YGLf6NClrbDg8eWPvLz3rB+G0bDVtEMkbIJNdjdQwxkFuDXqPI8DhbXjzO6WrfW/RW2t1R48eJMzxvPaXIlFyTS00t1d979H/kehj4c+X4QuvFd/43jn021heWRdMtQSdvVQzHrnjpXlXhy5bVHuo2a+dHJ/ePJjyl/hAI6tXuWjrs/Za18j+KO+b85DXingD/AJAj/wDXY/yp5lSo4XAVZ04JNSSTSSt56GeR4jEY7NKUKtRuLi2022n5a6fgdP4OsPDdvpkv9u6AdWuINUtbMzNeSJ5kdwxAJGcArj8a0f2m9D0DwlNoujeH9Bs7ZbsPNLLyZG2sFC5zwDnms7TTiyvv+w/o/wD6Maug/bI/5Gnwx/1wl/8ARi162W1Z1fYzk9ZK77X5U9vU8PN6MKNWvTgtIysurtzNbs5XwObfQ9L1uO/0HRdWa1sBfx/arbcUbzApTd1K4NerfFOLwv4S8PaPqWn6H4Q06S9Ybjf2LupygOF8sE55715Qn/Ht4m/7AP8A7WWvWfj34O8ReMfBXhq28O2KXctsUklVpljwpjA6msMDiJYilRq1pfFe/Rf5G2bYSGExNejQjpG1upxvhbxnoV9rttY31h8Pb2K4cR+VBaTQOST2Z0259jiu8+K3w28I3XgrU9W0PTrXTb/T7d5le1+VW2DLRuo4OQCPavLdO+CXiy6u7eCXw7BpimRPMu3v1fywCCWCjqa9l1HSJNB8GfEG6v76BjqUVxcpAr5ESeTsGfdsZPua1q1YTlF0215Np31XZtHNGjOkmpNS03V1bf8AmSZ4J8Of+ELl0rUJvEWlXVzb20C3S3MF06SxoXCshUHBwTke1ejeMvh14X0Nraa1g8ZzWl1GHSbT3WYJkZwVb5unsa8X8DAnwj4sz0OljH/f1K9n/avklh+HnhUxSSxsLhcmNiD/AKk9xXRVwydeNOTvdta67bGMMbONKVSHu2Seja33+XY5W60bQYXCp431PTieiatosgH4uABXP+Jp7rw/dxwveaXq8M0HnwT2chAkTOCAD/EPSsZNS1qxt45NN8ZalMxCZiWUuqZwPm6gDJ707xDeaxf+ItFGrRQtJZAQi4hjCiYFs7mA43dj615tTBZZWjflWzdmuVvl3tpH06nuUcwznDzS55WvFNqSmlzbX1l69PPc6N01SCxhvrvQdSitJoxKlxHF5sRU99yZFRW19ZXJxDdRO393OD+RrsfhBqmo2WueFtNtbyVLK51e/t5YM5RowgYLg9AG5rqPi2dOHi86a/hfwrrKvAjtA90LW+UnOWVuNw9K8qpw9harXs7x5lda3Vvn/wDJHrUuLsbh3KNZRnyuz0ad/lf/ANJPLqK6fSvBOl6/fvY6FPr3hbU9peOw1eLzoJQOuyQdvxzWJ4j0PxB4Xv4bLxHp6Qiclbe6gfdDMR29VPsa8TGZFiMMnKLUktdN7en+TZ9Ll3FGDxjUJJwk9Ndr9rr9bFOiiivEPpAHWuh+FaO/iXQIV4TUPEFy90f7628I8tfoCxOPWuerZ8C+J9N8L3DjWoLhY4bt73Tr6GPzBBI6bHSRRyVPXPtX0fDdSEa84vdxsv6/H5HyHGVGpUwtOUVpGV35K2/6fM3f2mD4tufGelaXpKaqunXNqTIdPjbfI4JyGZf5E4rjfDfwq1a4u445rfStFllPDatdq1wxP/TIHOateJ/i5dahM8DeJNY1RDkC30q2FlER6M5y5/Cud0bxPr1hrdne6d4b0mzL3EabZ4/tFxPlgMb3JYn3GMV9xKg40o06klHole136aN/NNH5tRxD55VKMObq3y3svWzS+Vmei+KfhT4p8PaNLqtnqdnq8Nshkntlh8p9g6lOxwO1cjoE0dx4j8NTwsGjfUoGU+3Ne9eCtS1GbQfEg1m5drZdQuLfTpJ+Gki2/dH94BtwB7gV81/DaVE1XRGuJAsEWvIGZuAqlsflzXhTy6lGrCvFJOMknbRO6f4pn0mHzjEVMPWw1STkpQk1fVq1vwa/I9h0v/k1bWj6w3n/AKMNeK+Af+QG3/XZv5V9JeDdL0iz+G8/gvxReWls8jXMdxBJcKjiN3YqRk9wQQa84Pw08C6Gjxn4sJbWm4tsXymYe2QTXXmFH65hqmHg7NzutHa3yTPPybFxy/GU8TUV0oNWVr3+bRzWmBmtbxUUsx1/R+AMn77Vv/tk/wDI0eGP+uEv/oxa6bwxqXwz8Pxw2/hez1jxRerP9oEkULSeZMBgOzsAowM47DNeZ/tFeKY/FnjTSbS3SMS2EAjmEcgdVldgzIGHB24GSOK78upSpOnBrSEXdvTolt8jzc0xEcROpUjvOV0t93e34kP/AC6+Je//ABIR/wCjlr1T9ojWYdH8C+GWntbu4WVkUC3vntiD5Y6lev0rzPQrC81238RLpUP2hW01bNX3BVaYyqdoJ64AJNd3+1NbSXXw/wDD7WrRXAsJk+1eVIreWNgGTjtmuXKYctHDQmrPXTbpod3EFRTxeJqU3daa77bnlieIJBhv+ET11hjjOuz4pNU1zxDquky6HpehjRrK6K/bJJLh5ppwDkBpHOdoPO0VrQMGgjZGBUoMEHg8U5mCqWdgqjqScAV4M+LcRdqNKN/+3n+Fz6unwJhLKUq0mv8At1fjYzdNsI9P8PeIrOM7saQm4/3mM6Zr3b44eJ4/C/hLQJZduy4dYjus0uBxFnlXIx+FeS6Doms+INJ1640jTLq5guLWK0gkCYWaQTKxCnuAAST0r0D9oCx0vxdpeleHbfxTo2n6lpsgkmiu5Suf3e3Gema+gwLlUp0frHxauXfXuj5DNVTp4iusLblVlG22mmjPMvEfjvTNW8EazY2s2kwXEnkOkcOlC1mkZZlPVSQwAycVR8OsbjRLSS4bzJHBYluSTmtmTwBr11a+Smn+HdTjCgBrTVIi7Y9B1rG1LRLvwXq+nWesToZ720DR20bBhADJgJkcE9ya4c3pSxuEcY0+WUXzbqV1a1lbVd3dHrcP16WW42LlV54TXLtKNne92no+ys3udh8KBu8Y+EPbWdQP/kIVY/aE8D614g+J/wDaVha2+oWws4Y5LaK6Rbk4DdEJyetQ/CMZ8aeEx6arqJ/8cWk+PevXFr8XpbRPD+nan5FpDLG7K0dwnBJ2yqcivUw8muRp2/d77fjdW+88LFxUqtRWu/aaK17v0s7+ljM+HOn+NNB1bUfsFt4kgt4dMm/0e5QkLOcCEIDxnd6ds16R+0jLexfBiwuL4Kuopc2zSED7sv8AFj9a6PQfFH/CZ6JBp+h6vdaPqq2UV5FJKiytJGeDkHhsMCD6da8J+LvjTXdVgn8Eaj/aF5fw3ym6knhSNE2dFjVOxzncetOjCVWrH2n2d77283a1jOtNQg/Zfa2ttfyV2xiNujRj1ZQTS0iDbGinqFA/Slr8pla7sfu0b2VxsjpGheR1RB1ZjgU/RrfVNekMPh3Rr3VT3kjTbCPq7cVvWlt4N026mj0nSb3x7q9qxWe7uz5GnWzg4OS2F4IrI8WePPtKmz13xPJcxDKjRvDSeRaj/ZabGWH0FfcYLhWGjrNyfbZf5/fyn5rmPHFR3WGioru9X/l/6UPu/D+kaJIB4s8X2FhcNx/ZuhxC4umPpu6A1p6ZdR6K6al4Z8D2mlbclNZ8VXmJPcoh5B9sVxNnrfiBkaPwtodh4Ztn6zIm+4cepkfLZ9xVf/hGftlwbrXNSutSnY7mMkhPP1NepUxWWZcnGUlfstX87f8At0meNSwGdZu1JRfL3l7q+V//AG2KN7xB8QpQ8zrr83ifXpYmgt5IYDFY2KsMMYo/4nxkZI4rI8PaT9n0AWV6uWlJaRc8gnpz61oWVhZWQxa20cXuBz+dWa+ZzfiBYuCo4ePLFNO/W6220VvI+zyHhX6hUdfEzU5NNWWyT331d/PoJqGoeIrq1SG4u9M1PyVCRSajYJLKFHQF+p/Gs1LvxggC26eHrTHRobCMEfpWnRWFLiXHU48t0/WK/wCAdNfg7LKsuZRlH0k/1uYWqHxRPasNY8XXQticeVESoJPQALjP0q/ofw51/wCzi6tvBWuXsbj5ZZVVDg9wpIIrQsbg6e+u68kaS3OiaQbmyWRdypNJIIxJj1UHIr6b8BmVfA2jSXdzJPMbKOSaaVss7FcsxNfS0cRia2DjVrT+LovdX/ktn+PyPisZRwmDzCVHC0kuTrL32/8AwJtL7vO58tXHw18VSkeV4L8QWyD+CF1UfX71QN8MfFABVvCXicgjkeYpH/oVdv4j+KmoSa3d+R8ULawiWVlS3tdIM0aAHGN5+8fes8fFHVh/zV4n66D/APXr1KeFxSikpNfOf+R41TMMPKbcqcG/8MP8zJ0rwf4s0y3NvD4P19o85AdVOPpzTr/wz4kubcx3ngvXDEOWAiH9DzWxafFjWY7uJm+KlvKoYZSbQyqN7MRyB7ivoOz8UaJJawNca5pkU7xI7oLpeCwB4zzjnivJxWUwp1fbSi+Z63Tknf7ke1heIq86PsIOPItLOMWrdt3ofItrHrUMzR6J4h1DSRbnabTc6NCfQqelWFu/HkLFv7fgvfa6hSQH/voV6H+1DdaXbXOi+JtFms7m6kke0u2hcMJF27gGI7jtXF20y3FtFOnCyIGA+tcmY5jmOXxhOLUqctuZJu63Tdk369T08oyvKc3c4zg41Y78spJWezSu0vToZv8AaniaOTzLzw14d1D/AHbVYz+aYNZXirUda1rUdKl/4R6PTv7PiEEEcO5l+9uySxJzk11dLk1yU+LsQvjpRf3r9bHoVOA8I3enWmuvR7fK5u/DbxX8M9E1fS5tS1XWbO+00zM32qAGNppcb2LLnjjAAqt8XrvSdR+KFr4n0nWbHULDUbMQIYZAWjkQfdYdRkdKw7izs7gET2sMg90FZc3hfSWk8yGN7ZwQQ0Z710f29gsRTlCqpQcouOlmtfua19TjXCuYYSvGtRlGfLJS1um7d903brodV4J1pPDmteGdbuJjDZ6dqNxpd7J2SGb50Le2c11Xxq8OX8PimXxlpFk+qaRqMEfny2Y81onUYDYHJUjHIrgGe+sxcS6eLa4FxGEurO6jDwXQHTcOzDsRzS+G/Fy+H7kfYbvWPBkxPKAm709z3yh5UfTNejhamHzfDKF/etaS6vrfvvqmk/M8fH0MXkWOdaMfd5rxdrrXSz6baNNryEtLu2ugfs8yuR95ejKfcHkVNXXzaho/iiOGbxX4Tt7vzWWNPEHhmTdtJPBkQfMvvuFcWi/ZtR1LTDdNctY3kkAdsbioPylsd8V81muRPBQdWErx7PdfNafl6H2WRcTxzGoqFSNpWvdbO3k9V+Pqc94juPEWrSouvXkkdjJORFa2aBIQxPZBgDJPU10Ol+D9XsEU2ngnWSSP9Y0GSR9az/EeknUrYmKd45lHA3HY/sR/Wtr4VeOvihp/m6Bptrca3bwrtNq8gE8IPQxsecfgRX0mErLOsJ79T3lvFPlVu/n839x8lmFCXDuMTo0rxltNrnd+1+nol95OND8VsQB4P1s/9sRTj4f8XdvB2sn/ALZj/GuvfUvidOcxv49svWM6dbTY+jcZ/KmG7+KZGP7R8eD/ALhFt/8AFVkuHcH5f+BMb4vzLv8A+So838By6frviC60bXPEV1ocwcrbb7dcMw6xtn7rfzrv18C+FUnMF38UJLSZfvR3ECRMP++hXLeK/AuqatcXOua9Y+MpZQheef8AsmBcgfxEKwyffrVDR9J+I0ukxt4eXUdZ0lgDD9rs45lx7bt2PpmvZlleCkk4KK+Ufz5TwVnOYqT55zf/AG9L8uY9M034XeFdQmENr8S5LqQ9EhkhJNc78RvBF94GubGQ6mdT029kMKvJGFlhkAyAccEGubvLDxdb2j3PjD4dxRadAA0mo2NqLW4tP+mqshwdvXBFdx8SPEMV/wDCTSYdavMavZypPFO4wl6EODtbpvKFW29ea4cZlNOVNwjGLvdaKO9tLNef9WPQy/PcRTrxnOpJJNXu5NWvrdPTY4K4/wCRd8cc/wDMDh/9KFr6Z0r5fhbb+o0X/wBpV8xyukvhfxrLGwZW0OAqR6faBX1FoC2z/DuwS9kEdq2lKszk42oY/mOe3Gaxw6ccuoJ/1ojTM2pZtiGmfF/g7wrqmuI9zDoOr31qCQJLWElSc+tdJ/wrrVCPl8F+Ij/wH/69d5qfxPs7WRNP8M/EDTtE0u0HlW9tb6RJIu0cZLkfNn1FVR8VNXB4+LNkf97RZP8ACvaxFPE15+0TlHyTkvyR4mGxOHw9P2fJGVurjFv8Wcc3wz1x0ZU8E6+CQQCccfrWze6P8SHs7b7T8N7C/a1t0gE09kDKUQYXJDcnFbS/FTXmO1Pirow5wDJpMqj8TjivV/hF4o8Tapdaronis2Ut/YCKaG7s/wDVXMEgyrisW8Rhoucnzerk/uvb8DSU6OLajFKP+FRX32/U+VPFOuazqVjD4futCtdLjsJ2lNta2pjYSMMEuDz0rrNAtb6+XSNI06JXv70pDCshwqnGSzewHNei/tQx2Oj6zoHiDygkt0ZLW5ZRy6gZUn1wa5r4YXum2/xM0+8v72KG30+F5CCctJJINiIo6ljknFeTmc5Y+tQpOl7msvWy1X32+8+gyXky3B4nEQrfvPdjbTS70a+V/uZ1z/BPVo4BJceOLSBu+bIBB7Alqo3PwpktULzfEvRkUd3t1H/s9YvxQ1W51rxdeG60LUfE10pP2HSY3dba0t1OBLKE5Z2OTj0rlY5PHSvts/hxY6eeiyJozOye43E8/hXdTyejKCbjFf8Absf+H/A8qfEGLjNpVJv/ALel/wAMdF4s8MQeHfDkutTePdOuYxxBHHYnNw/91Oefc9q5jw3calqulrdQ6VqV9yVeS1tGaMMP4cj0qA+GL7xLf3Emta5rF3qcBAnii0qWXyM9FPQL9BXpWg654y0LSoNL0m7u7W0gXbHGnheQAe555PvU4vI8FOkocq5r7pcv/tptguJsypVXUc242tZvm/8AbjjTb6sOvhzXB/24vTJIL90KS+HtZKkchrFyP5V6MvjT4hDG7Vb3r38MS/41T1z4seP9L0e4a38OandyKDu1C90/7PDEPUICc/iRXnR4aw7a5U7/AOK35xPVlxnjFF83Lb/Df8pHlbW/9j6vBNpcmr+HtTkOYisTx7/qvcVPolrqUN9qN1qkqzXF1N5jSj+Mnqcdqz7GTxF4m1iXxBrmp3TvJ1kc4Zx/dUfwr9K6WvOz7GSw6eBp1edWV76tNO9lKy+7X5HtcNZfHFuOZVaPs5XfLZcqaatdxu/v0+e4jqroVYZUjBFcxq2h3FncrqWk6nNazocx5mKsp/2WrqKZNFFNGY5o0kQ9VYZFeJlmZ1svq89OWnVb3+TPo83yjD5pQdOtG76Paz9V/wAH0LvhDxF4w8WxpYahrWkX9xECixXeovZ3IH++pw1dHd+BvGlsoe4tUjDcqX8XyqG+ma8t1jwvppiaaBpLcjnCjco/DrUfhfXPss7afq/iu/htVPyZtxdRfQq/K/hX6TgcbRzCLnhXa26cX+jsfj2Z5ZiMrmoYtXvs1JP81c9Hfwj4qOQbO3deh/4rV+RXP3Vv42+Hd5b6noNzY6HZ3EoikiTWlu4S56NID90e9bmn+GfB+sW7XVj4s8IXT4y0bab5chP0ZxVW58MaHbzGN20nJ6bfDc0g/NWIrrjUV+WWvdcr/V/oedKk7Xired1+iPTINU+L+teG5bLUPCPhnU7W9t2ieeHVQFkVhjIAyO9cDrsUqfCDStN1SJV1LRNdFnfQt82xipCt7grtwfaufsLnWvAeo28nh/xjqKaXOzG6H9lTCC09CY3GNv0Nd9c+F/EXjDT9S1q08WaB4iS+tFjmhsIfJd2Q7o5MZ4dT64yDiuOvQSg43SjLZpNeXXbc7cLiGqsZ2blFq6bT2af6HAR2zP4e8cwW0JJGhRMqRr2FwCcCvpnR7BNV+GtnpsjlY7vSVhLrzgNHjI/Ovmnw/r+qeFfFEN/LYGHUrdGtr3T7xfLW6iP3gCeD6g1s+Jfilo99cCbRfF/i3wzgBWsI7WOWCIjsvcD2rz8BRrVcPCg1aUN/y+52unsernFSlTxc8TF3hU29O3k1s09UJafs7+K7KSRftGiX0f3Y2lZ1wo6HA71OfgL4qz/x5eHv+/0lc8fiHfg/L8W/En/AtLX/ABpy/EbUsf8AJWvEH/gpH+NepVwmJqS5pS1/7fX4LQ8ejj6NGChGOnpB/i7s23+AHimXMX2TQIg/ymQTSHZnvjvXvPgvwjbeGyZlne4uns7e0dyMDZCm0YHvya+cB8SdR/6Kxrn/AIKB/jSN8RLuTH2j4teIzF/EsGlqrkegJOBWc8BiJR5XLT/t5/ncr+0KPNzcuv8A24vysdn+2cf+JT4dX/p4l/8AQa5n4TWVs/xK8NOIYhIBLO7sP7sROSfauF+Kfjibxlc2MaxzQ6bpkPk2qzyb5X/vSSHuxr0D4aeGfFPiDTr2/wBEtvsjTWf2OC7ugUSOI481l7lmxtGOgyazxWDqwjh03ZR57/Naf5/I6sFjqLjitLuXJy/J3b+7r5nXfDvU/Emn6j4g8QaN4JvNag1O62Wl2twkatDFlVGDzjOee9YPxA8cfGDU9Zt/DMOmw6FNe5221nOr3BQdSWP3eKj8ceNfGOhR6f4Q03xR4b07AW3KaYjP9ljHG5n524/OsHStB0m3LyXnijQNU1CVi0l7MLwzPntlR0rrp0o39rOKfbRv08jzqlVteyjJrvql/wAE39C8K+LNHhki0vR/F1qJn8yZl1iEGR+7E9zWsulfEUAFYfFq/wC9rkP+FZth4Njvrdp4dY8OQQp1e4mu4R/4+RXM+KNQTw1v/sfxxoYvB8qpp0E00mf992KihJ1ZWVm/R/5jbVKN3e3qv8kdnqUnxG8PwG/nt9RVEBYnVtfjWL/vlR81eWeIfEfjj4gXIGsavizVvlijbZBx/dUfe+prLitdR8U3X2rWvEE97JnJDyNIR+fyiuk0zSbHTh+4jLP3dzk//Wrx80zmhl8XCm06v+F2X3v8r+h9HknDeIzKcatZNUf8Su/uT+529STTLJbGDy/Olmb+J5Dn8h2q1RRX51Vqzqzc5u7Z+tUaMKFNU6askFFFFZmgVVvNOsLwf6TaRSH124NWqK0pVZ0pc1OTT7rQzrUadaPJUipLs1dHPXHhDS5DujaaI9ud2PzpqeGruH/j316+jHYCRgP0NdHRXr0+I8zgrKs362f5o8Krwpk9R3dBL0uvyaOfk0bXGiaEeJbpo2GGV3dgw9Dk1VsfDOq6fOJ9P1prWUfxwlkP6Guh1LzRbZhvEtX7M4BU+xzVnwDp9v4kvhpOoeNYNH1Un93FJaq0cw7bHzjPsa9rAZnnGMpuVOtHTdOOv4R1/q587mmUZDl9RRrUJ67NSdvTWen69DEudL1fUlRNd1mbU0Q5XzZGJX6Gnp4Z0dRzbux7kyGu28XeE9M8J3q2niD4jGykYZRm0ZyjfRgcGsZY/BrHC/FeMn20aQ1rUwueV0pKtZf3eZL8I2OejmHDWG932F3/AHlFv8ZXMP8A4RrR/wDn3b/v4afpngS41u0udS0PS1ntLRWYo0xEt2F+/wCSP4gueT+FddpHhjw7q8sSt461DULIuPOjtNElVpE7qGxxmvUvh14Im07xtJ4q/tlprT7C1nZ2H2FoEtYsgqqgn254ySc104Kji8NzSxVeTdtFeVv017dt9zhzTH4HFckMDh4xV9Xywv8Arp377bHztbaBoN1As0MUhQ/9NCCD3BHY0reFdHI4jmU+okNfQfjf4PWeta7Lq+ias2hy3PN1GkIeOR/74B6H19awv+FGap/0PL/+AC/41wVKeY87dLFvl6Xcr/OyaPSpY7J3TSr4Jc3XljC3yu0/8jxaLw6tjcrc6a7rOnKO7ggH6EVa1O4+IOpWf2O98XXktt08rziqY9MLivX/APhReqf9Dy//AIAL/jXGfEXwrYeCoxDefEBrrU34hsIbJDIx7buflHua68PUze/KqsJPzUm/xjocWJfD8tXQqRXZOKX4S1OB0fR/EukGX+y9a+xedjzTGfv/AFyKuvB4ymGJvFlwR6bv8KuaRFqSR+ZqV2srsOI1UAL+Per1eRieJswhUceeMrdVFW/FH0OE4PyqpSU3SnG/Ryd/wbOYk8K3F1/yENZuLj1BZmH/AI8au2fhfSLfBaFpyP8Ano3H5VtUVwV+IMyrK0qrS8tPysephuF8pw75oUE353l+dxsUccKBIo0jUdlGBTqKK8dtt3Z70YqKsloFFFFIYUUUUAFFFFABRRRQAyaKOaJopo1kRuCrDg1yet+FCuZ9LyQDnySeR/umuvor0suzbFZdPmoy06ro/l/TPJzXJMHmtPkxEdejW69H+mxT8HfFW9sbH/hGfHGn/wDCRaCfkaK4XM8A9VY9cf5Nb114A86wbxP8Itck1PTc7p9PVwLqD1UZ5/A8/Wud1jR7LVE/fR7ZQPllXhh/jXNWkniXwRqy6po97NbOpwJ4T8rD0dehH1r9ByzOcNmGlN+zqPeL+F+n9J+p+V5zw5jMr96a9pSW0lvH1/przR6L4K8ZyLdNb3smuCWNtkyXuvR2oU9/lIBr6E8C3tte2O+3lifA5CXpuCPqTXgmm+LvA/xOMFv40toPD/idMC31eBB5Urdt4PH4N+devfCix8WaJc3Gi+IXk1GAR+ZaalEyC3kXPChFAKtj61pmEFyu65Zdv8uj/M4MDN30fMu/+fVHoNV9TvrLTLGW+1G6htLWJd0ksrBVUfU1w/xP+K/hvwQjWrSf2lq5GI7GBskH/bP8I/Wvn3xNqvirx/ei98VXjQWStug06E7UQdsjufc15Uo06NP22Ilyx/F+i6/ketQp1sXV9jhYc0uvZer6fmd38QvjfqWtSy6L8PIHiiyUl1WZccf7APT6nmvOdN0aOC5e+vZpL/UJTukuJjuJP41o20ENtCsNvGscY6KoqSvnMfntStF0cOuSH4v1f6LQ+7ynhejhJKtiH7Sp/wCSx/wr9Xr6BRRRXgH1AUUUUAFFFFABRRRQAUUUUAFFFFABRRRQAUUUUAFIwVlKsoZT1BGQaWigDl9c8KRzBptNxG55MLfdP09KveE/GHxI03Srnwzpmp3NtZuNpaYbmtx38tjyM1tUZr6XDcU4ulQdGolPs5atf5/M+QxnBeAxGIVem3T7qOif+Xy+6+pmaTottYu1xIzXV453SXEp3Mx7nmtOiivCxOKrYqo6laXM2fTYTB0MHSVGhFRiui/rV+YUUUVznSFFFFABRRRQAUUUUAFFFFAH/9k="/>
          <p:cNvSpPr>
            <a:spLocks noChangeAspect="1" noChangeArrowheads="1"/>
          </p:cNvSpPr>
          <p:nvPr userDrawn="1"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DD474D2-66FA-4B63-9421-95155D377C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3747" y="1867538"/>
            <a:ext cx="2976312" cy="2189307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028835"/>
            <a:ext cx="1889682" cy="130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765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 S of the t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2944" y="220842"/>
            <a:ext cx="7890456" cy="1620837"/>
          </a:xfrm>
        </p:spPr>
        <p:txBody>
          <a:bodyPr anchor="b"/>
          <a:lstStyle>
            <a:lvl1pPr algn="ctr">
              <a:defRPr sz="6000" b="1" u="sng" baseline="0"/>
            </a:lvl1pPr>
          </a:lstStyle>
          <a:p>
            <a:r>
              <a:rPr lang="en-US"/>
              <a:t>Meet our Scientist of the term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1B19-ABCA-4FD2-A84E-CB668552E83E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C12-6061-4970-A8A9-2CDF3493D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634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1B19-ABCA-4FD2-A84E-CB668552E83E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C12-6061-4970-A8A9-2CDF3493D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3717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1B19-ABCA-4FD2-A84E-CB668552E83E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C12-6061-4970-A8A9-2CDF3493D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46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723D-1351-4CF2-AAD6-647F8F49C2E2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2B0F-CEF1-44E0-9210-64433F16B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870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1B19-ABCA-4FD2-A84E-CB668552E83E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C12-6061-4970-A8A9-2CDF3493D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015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1B19-ABCA-4FD2-A84E-CB668552E83E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C12-6061-4970-A8A9-2CDF3493D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7792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1B19-ABCA-4FD2-A84E-CB668552E83E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C12-6061-4970-A8A9-2CDF3493D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0646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1B19-ABCA-4FD2-A84E-CB668552E83E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C12-6061-4970-A8A9-2CDF3493D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300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1B19-ABCA-4FD2-A84E-CB668552E83E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C12-6061-4970-A8A9-2CDF3493D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771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1B19-ABCA-4FD2-A84E-CB668552E83E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C12-6061-4970-A8A9-2CDF3493D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5323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1B19-ABCA-4FD2-A84E-CB668552E83E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C12-6061-4970-A8A9-2CDF3493D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103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41B19-ABCA-4FD2-A84E-CB668552E83E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BCC12-6061-4970-A8A9-2CDF3493D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97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723D-1351-4CF2-AAD6-647F8F49C2E2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2B0F-CEF1-44E0-9210-64433F16B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94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723D-1351-4CF2-AAD6-647F8F49C2E2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2B0F-CEF1-44E0-9210-64433F16B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81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723D-1351-4CF2-AAD6-647F8F49C2E2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2B0F-CEF1-44E0-9210-64433F16B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9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723D-1351-4CF2-AAD6-647F8F49C2E2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2B0F-CEF1-44E0-9210-64433F16B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723D-1351-4CF2-AAD6-647F8F49C2E2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2B0F-CEF1-44E0-9210-64433F16B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63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2723D-1351-4CF2-AAD6-647F8F49C2E2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B2B0F-CEF1-44E0-9210-64433F16BC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24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4716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LO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2723D-1351-4CF2-AAD6-647F8F49C2E2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B2B0F-CEF1-44E0-9210-64433F16BC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9017391" y="140042"/>
            <a:ext cx="2996419" cy="132556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tx1"/>
                </a:solidFill>
                <a:latin typeface="Letter-join Air Plus 40" panose="02000805000000020003" pitchFamily="50" charset="0"/>
              </a:rPr>
              <a:t>Biology</a:t>
            </a:r>
          </a:p>
          <a:p>
            <a:pPr algn="ctr"/>
            <a:r>
              <a:rPr lang="en-GB" sz="1800" b="1" i="0" kern="1200">
                <a:solidFill>
                  <a:schemeClr val="tx1"/>
                </a:solidFill>
                <a:effectLst/>
                <a:latin typeface="Letter-join Air Plus 40" panose="02000805000000020003" pitchFamily="50" charset="0"/>
                <a:ea typeface="+mn-ea"/>
                <a:cs typeface="+mn-cs"/>
              </a:rPr>
              <a:t>Biology</a:t>
            </a:r>
            <a:r>
              <a:rPr lang="en-GB" sz="1800" b="0" i="0" kern="1200">
                <a:solidFill>
                  <a:schemeClr val="tx1"/>
                </a:solidFill>
                <a:effectLst/>
                <a:latin typeface="Letter-join Air Plus 40" panose="02000805000000020003" pitchFamily="50" charset="0"/>
                <a:ea typeface="+mn-ea"/>
                <a:cs typeface="+mn-cs"/>
              </a:rPr>
              <a:t> is the scientific study of life.</a:t>
            </a:r>
            <a:endParaRPr lang="en-GB" sz="3200" b="1">
              <a:solidFill>
                <a:schemeClr val="tx1"/>
              </a:solidFill>
              <a:latin typeface="Letter-join Air Plus 40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7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etter-join Air Plus 40" panose="0200080500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etter-join Air Plus 40" panose="02000805000000020003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179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LO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21473-FFFF-44E2-808C-E6C226959253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8D8D2-446A-42CB-AFE9-A93BF2DC3A3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9017391" y="140042"/>
            <a:ext cx="2996419" cy="150619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tx1"/>
                </a:solidFill>
                <a:latin typeface="Letter-join Air Plus 40" panose="02000805000000020003" pitchFamily="50" charset="0"/>
              </a:rPr>
              <a:t>Chemistry</a:t>
            </a:r>
          </a:p>
          <a:p>
            <a:pPr algn="ctr"/>
            <a:r>
              <a:rPr lang="en-GB" sz="1800" b="1" i="0" kern="1200">
                <a:solidFill>
                  <a:schemeClr val="tx1"/>
                </a:solidFill>
                <a:effectLst/>
                <a:latin typeface="Letter-join Air Plus 40" panose="02000805000000020003" pitchFamily="50" charset="0"/>
                <a:ea typeface="+mn-ea"/>
                <a:cs typeface="+mn-cs"/>
              </a:rPr>
              <a:t>Chemistry</a:t>
            </a:r>
            <a:r>
              <a:rPr lang="en-GB" sz="1800" b="0" i="0" kern="1200">
                <a:solidFill>
                  <a:schemeClr val="tx1"/>
                </a:solidFill>
                <a:effectLst/>
                <a:latin typeface="Letter-join Air Plus 40" panose="02000805000000020003" pitchFamily="50" charset="0"/>
                <a:ea typeface="+mn-ea"/>
                <a:cs typeface="+mn-cs"/>
              </a:rPr>
              <a:t> is the scientific study of the properties and behaviour of matter.</a:t>
            </a:r>
            <a:endParaRPr lang="en-GB" sz="3200" b="1">
              <a:solidFill>
                <a:schemeClr val="tx1"/>
              </a:solidFill>
              <a:latin typeface="Letter-join Air Plus 40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07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etter-join Air Plus 40" panose="0200080500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etter-join Air Plus 40" panose="02000805000000020003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etter-join Air Plus 40" panose="02000805000000020003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etter-join Air Plus 40" panose="02000805000000020003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tter-join Air Plus 40" panose="02000805000000020003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tter-join Air Plus 40" panose="02000805000000020003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81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376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LO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41B19-ABCA-4FD2-A84E-CB668552E83E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BCC12-6061-4970-A8A9-2CDF3493D4F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9017391" y="140042"/>
            <a:ext cx="2996419" cy="150619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chemeClr val="tx1"/>
                </a:solidFill>
                <a:latin typeface="Letter-join Air Plus 40" panose="02000805000000020003" pitchFamily="50" charset="0"/>
              </a:rPr>
              <a:t>Physics</a:t>
            </a:r>
          </a:p>
          <a:p>
            <a:pPr algn="ctr"/>
            <a:r>
              <a:rPr lang="en-GB" sz="1800" b="1" i="0" kern="1200">
                <a:solidFill>
                  <a:schemeClr val="tx1"/>
                </a:solidFill>
                <a:effectLst/>
                <a:latin typeface="Letter-join Air Plus 40" panose="02000805000000020003" pitchFamily="50" charset="0"/>
                <a:ea typeface="+mn-ea"/>
                <a:cs typeface="+mn-cs"/>
              </a:rPr>
              <a:t>physics </a:t>
            </a:r>
            <a:r>
              <a:rPr lang="en-GB" sz="1800" b="0" i="0" kern="1200">
                <a:solidFill>
                  <a:schemeClr val="tx1"/>
                </a:solidFill>
                <a:effectLst/>
                <a:latin typeface="Letter-join Air Plus 40" panose="02000805000000020003" pitchFamily="50" charset="0"/>
                <a:ea typeface="+mn-ea"/>
                <a:cs typeface="+mn-cs"/>
              </a:rPr>
              <a:t>is the study of matter, energy, and the interaction between them.</a:t>
            </a:r>
            <a:endParaRPr lang="en-GB" sz="3200" b="0">
              <a:solidFill>
                <a:schemeClr val="tx1"/>
              </a:solidFill>
              <a:latin typeface="Letter-join Air Plus 40" panose="020008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95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etter-join Air Plus 40" panose="0200080500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etter-join Air Plus 40" panose="02000805000000020003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B794316-C948-4225-813C-C4F60AF8F5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4796066"/>
              </p:ext>
            </p:extLst>
          </p:nvPr>
        </p:nvGraphicFramePr>
        <p:xfrm>
          <a:off x="0" y="800101"/>
          <a:ext cx="12141200" cy="605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D17AFDC4-A1A8-4872-BDA3-8B38D9D6F7AF}"/>
              </a:ext>
            </a:extLst>
          </p:cNvPr>
          <p:cNvSpPr/>
          <p:nvPr/>
        </p:nvSpPr>
        <p:spPr>
          <a:xfrm>
            <a:off x="50800" y="29189"/>
            <a:ext cx="12090400" cy="741724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"/>
            <a:ext cx="12192000" cy="741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tter-join Plus 1" panose="02000505000000020003" pitchFamily="50" charset="0"/>
              </a:rPr>
              <a:t>Y6 Science -  ANIMALS, INCLUDING HUMANS</a:t>
            </a:r>
            <a:b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tter-join Plus 1" panose="02000505000000020003" pitchFamily="50" charset="0"/>
              </a:rPr>
            </a:b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etter-join Plus 1" panose="02000505000000020003" pitchFamily="50" charset="0"/>
              </a:rPr>
              <a:t>What does a journey through your body look like?</a:t>
            </a:r>
            <a:endParaRPr lang="en-GB" sz="20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5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0800" y="6044604"/>
            <a:ext cx="12141200" cy="643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What will we be learning about over the coming weeks?</a:t>
            </a:r>
          </a:p>
        </p:txBody>
      </p:sp>
    </p:spTree>
    <p:extLst>
      <p:ext uri="{BB962C8B-B14F-4D97-AF65-F5344CB8AC3E}">
        <p14:creationId xmlns:p14="http://schemas.microsoft.com/office/powerpoint/2010/main" val="3792124520"/>
      </p:ext>
    </p:extLst>
  </p:cSld>
  <p:clrMapOvr>
    <a:masterClrMapping/>
  </p:clrMapOvr>
</p:sld>
</file>

<file path=ppt/theme/theme1.xml><?xml version="1.0" encoding="utf-8"?>
<a:theme xmlns:a="http://schemas.openxmlformats.org/drawingml/2006/main" name="Biolog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emistr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hysic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C27056E162834A97C854612B271478" ma:contentTypeVersion="19" ma:contentTypeDescription="Create a new document." ma:contentTypeScope="" ma:versionID="0e47757db22de3ca9f9c7b28e0d7c25f">
  <xsd:schema xmlns:xsd="http://www.w3.org/2001/XMLSchema" xmlns:xs="http://www.w3.org/2001/XMLSchema" xmlns:p="http://schemas.microsoft.com/office/2006/metadata/properties" xmlns:ns2="155c3746-ae48-404a-bd7c-b017849a1a27" xmlns:ns3="f44effce-00d5-4318-a497-8a91a9f5485c" targetNamespace="http://schemas.microsoft.com/office/2006/metadata/properties" ma:root="true" ma:fieldsID="126f8708ce775faed2b66d36e4dfff4c" ns2:_="" ns3:_="">
    <xsd:import namespace="155c3746-ae48-404a-bd7c-b017849a1a27"/>
    <xsd:import namespace="f44effce-00d5-4318-a497-8a91a9f548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pho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5c3746-ae48-404a-bd7c-b017849a1a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736c524-0c93-4564-b50e-d799661907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hoto" ma:index="26" nillable="true" ma:displayName="photo" ma:format="Thumbnail" ma:internalName="photo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effce-00d5-4318-a497-8a91a9f5485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88a8b63-daaa-438b-b33c-90494d090791}" ma:internalName="TaxCatchAll" ma:showField="CatchAllData" ma:web="f44effce-00d5-4318-a497-8a91a9f548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44effce-00d5-4318-a497-8a91a9f5485c" xsi:nil="true"/>
    <photo xmlns="155c3746-ae48-404a-bd7c-b017849a1a27" xsi:nil="true"/>
    <lcf76f155ced4ddcb4097134ff3c332f xmlns="155c3746-ae48-404a-bd7c-b017849a1a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460527-DBAC-49DA-962B-DF4A344BD6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5c3746-ae48-404a-bd7c-b017849a1a27"/>
    <ds:schemaRef ds:uri="f44effce-00d5-4318-a497-8a91a9f548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0151BB-6E0F-4A3E-96AC-638817CC8C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AE0FCF-697C-4074-8F7A-1C2E8A0956C7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155c3746-ae48-404a-bd7c-b017849a1a27"/>
    <ds:schemaRef ds:uri="f44effce-00d5-4318-a497-8a91a9f5485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86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Letter-join Air Plus 40</vt:lpstr>
      <vt:lpstr>Letter-join Plus 1</vt:lpstr>
      <vt:lpstr>Segoe UI</vt:lpstr>
      <vt:lpstr>Biology</vt:lpstr>
      <vt:lpstr>Chemistry</vt:lpstr>
      <vt:lpstr>Physics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Nils Hansen</dc:creator>
  <cp:lastModifiedBy>Victoria Benson</cp:lastModifiedBy>
  <cp:revision>275</cp:revision>
  <dcterms:created xsi:type="dcterms:W3CDTF">2022-10-29T15:03:02Z</dcterms:created>
  <dcterms:modified xsi:type="dcterms:W3CDTF">2024-09-05T18:57:16Z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0x01010036C27056E162834A97C854612B271478</vt:lpwstr>
  </property>
  <property fmtid="{D5CDD505-2E9C-101B-9397-08002B2CF9AE}" pid="3" name="MediaServiceImageTags">
    <vt:lpwstr/>
  </property>
</Properties>
</file>